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511" r:id="rId3"/>
    <p:sldId id="660" r:id="rId4"/>
    <p:sldId id="662" r:id="rId5"/>
    <p:sldId id="661" r:id="rId6"/>
    <p:sldId id="663" r:id="rId7"/>
    <p:sldId id="664" r:id="rId8"/>
    <p:sldId id="655" r:id="rId9"/>
    <p:sldId id="649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5324" autoAdjust="0"/>
  </p:normalViewPr>
  <p:slideViewPr>
    <p:cSldViewPr snapToGrid="0">
      <p:cViewPr>
        <p:scale>
          <a:sx n="80" d="100"/>
          <a:sy n="8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99365A99-1488-49E0-96C0-5C766922975C}"/>
    <pc:docChg chg="undo custSel addSld delSld modSld sldOrd">
      <pc:chgData name="Siniša Vuksan" userId="3af124f9-b8e7-46e3-9422-21ae1d17ac0b" providerId="ADAL" clId="{99365A99-1488-49E0-96C0-5C766922975C}" dt="2022-01-04T11:08:29.712" v="4261" actId="20577"/>
      <pc:docMkLst>
        <pc:docMk/>
      </pc:docMkLst>
      <pc:sldChg chg="modSp">
        <pc:chgData name="Siniša Vuksan" userId="3af124f9-b8e7-46e3-9422-21ae1d17ac0b" providerId="ADAL" clId="{99365A99-1488-49E0-96C0-5C766922975C}" dt="2022-01-04T08:08:37.482" v="4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9365A99-1488-49E0-96C0-5C766922975C}" dt="2022-01-04T08:08:26.698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9365A99-1488-49E0-96C0-5C766922975C}" dt="2022-01-04T08:08:37.482" v="4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99365A99-1488-49E0-96C0-5C766922975C}" dt="2022-01-04T08:35:05.139" v="79" actId="14826"/>
        <pc:sldMkLst>
          <pc:docMk/>
          <pc:sldMk cId="2122178903" sldId="288"/>
        </pc:sldMkLst>
        <pc:spChg chg="mod">
          <ac:chgData name="Siniša Vuksan" userId="3af124f9-b8e7-46e3-9422-21ae1d17ac0b" providerId="ADAL" clId="{99365A99-1488-49E0-96C0-5C766922975C}" dt="2022-01-04T08:33:48.964" v="77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4:42.510" v="78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9365A99-1488-49E0-96C0-5C766922975C}" dt="2022-01-04T08:35:05.139" v="79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99365A99-1488-49E0-96C0-5C766922975C}" dt="2022-01-04T08:38:21.561" v="579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99365A99-1488-49E0-96C0-5C766922975C}" dt="2022-01-04T08:38:21.561" v="579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5:26.169" v="84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9365A99-1488-49E0-96C0-5C766922975C}" dt="2022-01-04T08:35:15.305" v="81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99365A99-1488-49E0-96C0-5C766922975C}" dt="2022-01-04T10:46:48.798" v="3563" actId="47"/>
        <pc:sldMkLst>
          <pc:docMk/>
          <pc:sldMk cId="200756692" sldId="511"/>
        </pc:sldMkLst>
      </pc:sldChg>
      <pc:sldChg chg="addSp delSp modSp mod ord addAnim delAnim modAnim">
        <pc:chgData name="Siniša Vuksan" userId="3af124f9-b8e7-46e3-9422-21ae1d17ac0b" providerId="ADAL" clId="{99365A99-1488-49E0-96C0-5C766922975C}" dt="2022-01-04T08:46:11.814" v="744" actId="14100"/>
        <pc:sldMkLst>
          <pc:docMk/>
          <pc:sldMk cId="2762813729" sldId="526"/>
        </pc:sldMkLst>
        <pc:spChg chg="mod">
          <ac:chgData name="Siniša Vuksan" userId="3af124f9-b8e7-46e3-9422-21ae1d17ac0b" providerId="ADAL" clId="{99365A99-1488-49E0-96C0-5C766922975C}" dt="2022-01-04T08:42:37.599" v="680" actId="14100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8:40:15.956" v="596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0" creationId="{2F5D493A-1D5A-47CD-91DA-CD5D179EF30C}"/>
          </ac:spMkLst>
        </pc:spChg>
        <pc:spChg chg="del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1" creationId="{58069BE6-4B81-438D-900B-C21BB1B6836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2" creationId="{F10E96AA-A32F-4080-81DD-A8C57A503A0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99365A99-1488-49E0-96C0-5C766922975C}" dt="2022-01-04T08:39:36.217" v="590" actId="478"/>
          <ac:spMkLst>
            <pc:docMk/>
            <pc:sldMk cId="2762813729" sldId="526"/>
            <ac:spMk id="15" creationId="{985B1F0F-3EF9-495F-9ADA-5F365127805F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6" creationId="{3642C0A8-F601-4A89-93C6-E21818B5D63B}"/>
          </ac:spMkLst>
        </pc:spChg>
        <pc:spChg chg="del mod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7" creationId="{0F416F05-1F18-47A3-955A-F35776533FD9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8" creationId="{A5AD6C4F-2311-4B1F-BBCE-A475AD02004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9" creationId="{EBFB9998-0B26-4032-8C5A-7C0026E9F338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20" creationId="{8E7E5947-9070-4DB2-899B-49D1DBE92549}"/>
          </ac:spMkLst>
        </pc:spChg>
        <pc:spChg chg="del">
          <ac:chgData name="Siniša Vuksan" userId="3af124f9-b8e7-46e3-9422-21ae1d17ac0b" providerId="ADAL" clId="{99365A99-1488-49E0-96C0-5C766922975C}" dt="2022-01-04T08:40:21.014" v="597" actId="478"/>
          <ac:spMkLst>
            <pc:docMk/>
            <pc:sldMk cId="2762813729" sldId="526"/>
            <ac:spMk id="21" creationId="{4BD84E1C-7B49-4075-8869-2230B5618DD2}"/>
          </ac:spMkLst>
        </pc:spChg>
        <pc:spChg chg="add mod">
          <ac:chgData name="Siniša Vuksan" userId="3af124f9-b8e7-46e3-9422-21ae1d17ac0b" providerId="ADAL" clId="{99365A99-1488-49E0-96C0-5C766922975C}" dt="2022-01-04T08:43:16.716" v="719" actId="20577"/>
          <ac:spMkLst>
            <pc:docMk/>
            <pc:sldMk cId="2762813729" sldId="526"/>
            <ac:spMk id="22" creationId="{3366DD22-1660-4B96-982C-4C327326E0FC}"/>
          </ac:spMkLst>
        </pc:spChg>
        <pc:picChg chg="add del mod">
          <ac:chgData name="Siniša Vuksan" userId="3af124f9-b8e7-46e3-9422-21ae1d17ac0b" providerId="ADAL" clId="{99365A99-1488-49E0-96C0-5C766922975C}" dt="2022-01-04T08:42:27.189" v="676" actId="1076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08:46:11.814" v="744" actId="14100"/>
          <ac:picMkLst>
            <pc:docMk/>
            <pc:sldMk cId="2762813729" sldId="526"/>
            <ac:picMk id="4" creationId="{1B2619D9-4F98-4A11-8FFE-57C7EB1F529A}"/>
          </ac:picMkLst>
        </pc:picChg>
      </pc:sldChg>
      <pc:sldChg chg="modSp del mod">
        <pc:chgData name="Siniša Vuksan" userId="3af124f9-b8e7-46e3-9422-21ae1d17ac0b" providerId="ADAL" clId="{99365A99-1488-49E0-96C0-5C766922975C}" dt="2022-01-04T10:46:49.990" v="3564" actId="47"/>
        <pc:sldMkLst>
          <pc:docMk/>
          <pc:sldMk cId="3759385230" sldId="528"/>
        </pc:sldMkLst>
        <pc:picChg chg="mod">
          <ac:chgData name="Siniša Vuksan" userId="3af124f9-b8e7-46e3-9422-21ae1d17ac0b" providerId="ADAL" clId="{99365A99-1488-49E0-96C0-5C766922975C}" dt="2022-01-04T09:00:51.444" v="1145" actId="1076"/>
          <ac:picMkLst>
            <pc:docMk/>
            <pc:sldMk cId="3759385230" sldId="52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4.554" v="725" actId="107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del mod delAnim modAnim">
        <pc:chgData name="Siniša Vuksan" userId="3af124f9-b8e7-46e3-9422-21ae1d17ac0b" providerId="ADAL" clId="{99365A99-1488-49E0-96C0-5C766922975C}" dt="2022-01-04T10:57:32.593" v="3875" actId="20577"/>
        <pc:sldMkLst>
          <pc:docMk/>
          <pc:sldMk cId="1406669383" sldId="529"/>
        </pc:sldMkLst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10:56:52.299" v="3772" actId="14100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9:09.522" v="3588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10:49:14.010" v="3590" actId="478"/>
          <ac:spMkLst>
            <pc:docMk/>
            <pc:sldMk cId="1406669383" sldId="529"/>
            <ac:spMk id="26" creationId="{A0F4696A-9A8F-4B0C-9A12-252F98A2E2BA}"/>
          </ac:spMkLst>
        </pc:spChg>
        <pc:spChg chg="add mod">
          <ac:chgData name="Siniša Vuksan" userId="3af124f9-b8e7-46e3-9422-21ae1d17ac0b" providerId="ADAL" clId="{99365A99-1488-49E0-96C0-5C766922975C}" dt="2022-01-04T10:57:32.593" v="3875" actId="20577"/>
          <ac:spMkLst>
            <pc:docMk/>
            <pc:sldMk cId="1406669383" sldId="529"/>
            <ac:spMk id="27" creationId="{E2EB677E-035D-4BAA-ACF0-E65915F82256}"/>
          </ac:spMkLst>
        </pc:spChg>
        <pc:picChg chg="mod ord">
          <ac:chgData name="Siniša Vuksan" userId="3af124f9-b8e7-46e3-9422-21ae1d17ac0b" providerId="ADAL" clId="{99365A99-1488-49E0-96C0-5C766922975C}" dt="2022-01-04T10:54:37.751" v="3712" actId="1038"/>
          <ac:picMkLst>
            <pc:docMk/>
            <pc:sldMk cId="1406669383" sldId="52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9:39.466" v="3599" actId="14826"/>
          <ac:picMkLst>
            <pc:docMk/>
            <pc:sldMk cId="1406669383" sldId="52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56:33.330" v="3768" actId="1076"/>
          <ac:picMkLst>
            <pc:docMk/>
            <pc:sldMk cId="1406669383" sldId="529"/>
            <ac:picMk id="8" creationId="{A96DF397-E439-42B6-B3CA-2C13FB17E007}"/>
          </ac:picMkLst>
        </pc:picChg>
      </pc:sldChg>
      <pc:sldChg chg="modSp del mod modAnim">
        <pc:chgData name="Siniša Vuksan" userId="3af124f9-b8e7-46e3-9422-21ae1d17ac0b" providerId="ADAL" clId="{99365A99-1488-49E0-96C0-5C766922975C}" dt="2022-01-04T10:49:21.121" v="3592" actId="47"/>
        <pc:sldMkLst>
          <pc:docMk/>
          <pc:sldMk cId="3295334941" sldId="530"/>
        </pc:sldMkLst>
        <pc:spChg chg="mod">
          <ac:chgData name="Siniša Vuksan" userId="3af124f9-b8e7-46e3-9422-21ae1d17ac0b" providerId="ADAL" clId="{99365A99-1488-49E0-96C0-5C766922975C}" dt="2022-01-04T08:57:08.966" v="936" actId="14100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7:13.772" v="937" actId="14100"/>
          <ac:picMkLst>
            <pc:docMk/>
            <pc:sldMk cId="3295334941" sldId="53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9.918" v="727" actId="107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8:29.712" v="4261" actId="20577"/>
        <pc:sldMkLst>
          <pc:docMk/>
          <pc:sldMk cId="3697847466" sldId="531"/>
        </pc:sldMkLst>
        <pc:spChg chg="mod">
          <ac:chgData name="Siniša Vuksan" userId="3af124f9-b8e7-46e3-9422-21ae1d17ac0b" providerId="ADAL" clId="{99365A99-1488-49E0-96C0-5C766922975C}" dt="2022-01-04T10:53:09.976" v="3659" actId="20577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7:31.157" v="3575" actId="20577"/>
          <ac:spMkLst>
            <pc:docMk/>
            <pc:sldMk cId="3697847466" sldId="531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47:06.037" v="3571" actId="478"/>
          <ac:spMkLst>
            <pc:docMk/>
            <pc:sldMk cId="3697847466" sldId="531"/>
            <ac:spMk id="9" creationId="{8F06FBBD-94EE-44A7-B2B6-47CA03C17815}"/>
          </ac:spMkLst>
        </pc:spChg>
        <pc:spChg chg="add mod">
          <ac:chgData name="Siniša Vuksan" userId="3af124f9-b8e7-46e3-9422-21ae1d17ac0b" providerId="ADAL" clId="{99365A99-1488-49E0-96C0-5C766922975C}" dt="2022-01-04T10:58:59.889" v="3879" actId="1076"/>
          <ac:spMkLst>
            <pc:docMk/>
            <pc:sldMk cId="3697847466" sldId="531"/>
            <ac:spMk id="13" creationId="{6EDF74B3-ADA3-4BBC-A2FB-B13FB8E21A55}"/>
          </ac:spMkLst>
        </pc:spChg>
        <pc:spChg chg="add mod">
          <ac:chgData name="Siniša Vuksan" userId="3af124f9-b8e7-46e3-9422-21ae1d17ac0b" providerId="ADAL" clId="{99365A99-1488-49E0-96C0-5C766922975C}" dt="2022-01-04T10:59:11.112" v="3887" actId="1036"/>
          <ac:spMkLst>
            <pc:docMk/>
            <pc:sldMk cId="3697847466" sldId="531"/>
            <ac:spMk id="14" creationId="{D9B31CD7-6ACD-44AC-AA7E-8199B6742262}"/>
          </ac:spMkLst>
        </pc:spChg>
        <pc:spChg chg="add mod">
          <ac:chgData name="Siniša Vuksan" userId="3af124f9-b8e7-46e3-9422-21ae1d17ac0b" providerId="ADAL" clId="{99365A99-1488-49E0-96C0-5C766922975C}" dt="2022-01-04T10:59:20.264" v="3894" actId="1035"/>
          <ac:spMkLst>
            <pc:docMk/>
            <pc:sldMk cId="3697847466" sldId="531"/>
            <ac:spMk id="15" creationId="{C1A7ADFA-4404-4D69-A159-A90B371D734C}"/>
          </ac:spMkLst>
        </pc:spChg>
        <pc:spChg chg="add mod">
          <ac:chgData name="Siniša Vuksan" userId="3af124f9-b8e7-46e3-9422-21ae1d17ac0b" providerId="ADAL" clId="{99365A99-1488-49E0-96C0-5C766922975C}" dt="2022-01-04T10:59:35.427" v="3899" actId="1035"/>
          <ac:spMkLst>
            <pc:docMk/>
            <pc:sldMk cId="3697847466" sldId="531"/>
            <ac:spMk id="16" creationId="{35DA8EA8-C5F8-40E1-A012-B01BB606ABD8}"/>
          </ac:spMkLst>
        </pc:spChg>
        <pc:spChg chg="add mod">
          <ac:chgData name="Siniša Vuksan" userId="3af124f9-b8e7-46e3-9422-21ae1d17ac0b" providerId="ADAL" clId="{99365A99-1488-49E0-96C0-5C766922975C}" dt="2022-01-04T10:59:43.148" v="3902" actId="1076"/>
          <ac:spMkLst>
            <pc:docMk/>
            <pc:sldMk cId="3697847466" sldId="531"/>
            <ac:spMk id="17" creationId="{76C70A27-4AFD-45C1-88BC-A6665D356969}"/>
          </ac:spMkLst>
        </pc:spChg>
        <pc:spChg chg="add mod">
          <ac:chgData name="Siniša Vuksan" userId="3af124f9-b8e7-46e3-9422-21ae1d17ac0b" providerId="ADAL" clId="{99365A99-1488-49E0-96C0-5C766922975C}" dt="2022-01-04T11:08:29.712" v="4261" actId="20577"/>
          <ac:spMkLst>
            <pc:docMk/>
            <pc:sldMk cId="3697847466" sldId="531"/>
            <ac:spMk id="18" creationId="{6453641E-5E45-4F73-B530-EBBB9163AC58}"/>
          </ac:spMkLst>
        </pc:spChg>
        <pc:spChg chg="add mod">
          <ac:chgData name="Siniša Vuksan" userId="3af124f9-b8e7-46e3-9422-21ae1d17ac0b" providerId="ADAL" clId="{99365A99-1488-49E0-96C0-5C766922975C}" dt="2022-01-04T11:00:06.407" v="3912" actId="1076"/>
          <ac:spMkLst>
            <pc:docMk/>
            <pc:sldMk cId="3697847466" sldId="531"/>
            <ac:spMk id="19" creationId="{16C430CC-BD2A-4559-BB1C-51E17E40E192}"/>
          </ac:spMkLst>
        </pc:spChg>
        <pc:spChg chg="add mod">
          <ac:chgData name="Siniša Vuksan" userId="3af124f9-b8e7-46e3-9422-21ae1d17ac0b" providerId="ADAL" clId="{99365A99-1488-49E0-96C0-5C766922975C}" dt="2022-01-04T11:00:15.446" v="3920" actId="1035"/>
          <ac:spMkLst>
            <pc:docMk/>
            <pc:sldMk cId="3697847466" sldId="531"/>
            <ac:spMk id="20" creationId="{32D623AD-7DF4-4AB8-A3B2-35D406F2E9D3}"/>
          </ac:spMkLst>
        </pc:spChg>
        <pc:spChg chg="add mod">
          <ac:chgData name="Siniša Vuksan" userId="3af124f9-b8e7-46e3-9422-21ae1d17ac0b" providerId="ADAL" clId="{99365A99-1488-49E0-96C0-5C766922975C}" dt="2022-01-04T11:00:58.014" v="3941" actId="1035"/>
          <ac:spMkLst>
            <pc:docMk/>
            <pc:sldMk cId="3697847466" sldId="531"/>
            <ac:spMk id="21" creationId="{26484515-7996-4C7E-8553-F6BCCE66E60D}"/>
          </ac:spMkLst>
        </pc:spChg>
        <pc:spChg chg="add mod">
          <ac:chgData name="Siniša Vuksan" userId="3af124f9-b8e7-46e3-9422-21ae1d17ac0b" providerId="ADAL" clId="{99365A99-1488-49E0-96C0-5C766922975C}" dt="2022-01-04T11:01:40.509" v="3984" actId="1076"/>
          <ac:spMkLst>
            <pc:docMk/>
            <pc:sldMk cId="3697847466" sldId="531"/>
            <ac:spMk id="22" creationId="{C3B8ECB3-F906-422C-B782-0E9AACFC1A2F}"/>
          </ac:spMkLst>
        </pc:spChg>
        <pc:spChg chg="add mod">
          <ac:chgData name="Siniša Vuksan" userId="3af124f9-b8e7-46e3-9422-21ae1d17ac0b" providerId="ADAL" clId="{99365A99-1488-49E0-96C0-5C766922975C}" dt="2022-01-04T11:01:59.806" v="4014" actId="1035"/>
          <ac:spMkLst>
            <pc:docMk/>
            <pc:sldMk cId="3697847466" sldId="531"/>
            <ac:spMk id="23" creationId="{3F18CF57-68D0-422F-9BF8-39B3A7412ED7}"/>
          </ac:spMkLst>
        </pc:spChg>
        <pc:spChg chg="add mod">
          <ac:chgData name="Siniša Vuksan" userId="3af124f9-b8e7-46e3-9422-21ae1d17ac0b" providerId="ADAL" clId="{99365A99-1488-49E0-96C0-5C766922975C}" dt="2022-01-04T11:02:17.762" v="4033" actId="1035"/>
          <ac:spMkLst>
            <pc:docMk/>
            <pc:sldMk cId="3697847466" sldId="531"/>
            <ac:spMk id="24" creationId="{09F2BE5B-FF16-4D95-83B0-AD4E18E56491}"/>
          </ac:spMkLst>
        </pc:spChg>
        <pc:spChg chg="add mod">
          <ac:chgData name="Siniša Vuksan" userId="3af124f9-b8e7-46e3-9422-21ae1d17ac0b" providerId="ADAL" clId="{99365A99-1488-49E0-96C0-5C766922975C}" dt="2022-01-04T11:02:35.203" v="4055" actId="1036"/>
          <ac:spMkLst>
            <pc:docMk/>
            <pc:sldMk cId="3697847466" sldId="531"/>
            <ac:spMk id="25" creationId="{09463B8C-4A00-4CE9-82C0-7F9ABBD0FE0D}"/>
          </ac:spMkLst>
        </pc:spChg>
        <pc:spChg chg="add mod">
          <ac:chgData name="Siniša Vuksan" userId="3af124f9-b8e7-46e3-9422-21ae1d17ac0b" providerId="ADAL" clId="{99365A99-1488-49E0-96C0-5C766922975C}" dt="2022-01-04T11:02:53.721" v="4077" actId="1035"/>
          <ac:spMkLst>
            <pc:docMk/>
            <pc:sldMk cId="3697847466" sldId="531"/>
            <ac:spMk id="26" creationId="{51D868FD-6781-40B9-9F5F-6C2C2A07C3B0}"/>
          </ac:spMkLst>
        </pc:spChg>
        <pc:spChg chg="add mod">
          <ac:chgData name="Siniša Vuksan" userId="3af124f9-b8e7-46e3-9422-21ae1d17ac0b" providerId="ADAL" clId="{99365A99-1488-49E0-96C0-5C766922975C}" dt="2022-01-04T11:03:22.984" v="4095" actId="20577"/>
          <ac:spMkLst>
            <pc:docMk/>
            <pc:sldMk cId="3697847466" sldId="531"/>
            <ac:spMk id="27" creationId="{56A78301-DD9C-4296-833B-E01C1AF68502}"/>
          </ac:spMkLst>
        </pc:spChg>
        <pc:spChg chg="add mod">
          <ac:chgData name="Siniša Vuksan" userId="3af124f9-b8e7-46e3-9422-21ae1d17ac0b" providerId="ADAL" clId="{99365A99-1488-49E0-96C0-5C766922975C}" dt="2022-01-04T11:03:45.843" v="4128" actId="1036"/>
          <ac:spMkLst>
            <pc:docMk/>
            <pc:sldMk cId="3697847466" sldId="531"/>
            <ac:spMk id="28" creationId="{6BB9A2AA-8751-47AB-9394-6B813C9D82D4}"/>
          </ac:spMkLst>
        </pc:spChg>
        <pc:picChg chg="mod">
          <ac:chgData name="Siniša Vuksan" userId="3af124f9-b8e7-46e3-9422-21ae1d17ac0b" providerId="ADAL" clId="{99365A99-1488-49E0-96C0-5C766922975C}" dt="2022-01-04T10:50:48.284" v="3604" actId="1076"/>
          <ac:picMkLst>
            <pc:docMk/>
            <pc:sldMk cId="3697847466" sldId="531"/>
            <ac:picMk id="2" creationId="{79AB126F-5218-4223-8FB3-6BD5D18FF2B3}"/>
          </ac:picMkLst>
        </pc:picChg>
        <pc:picChg chg="del mod">
          <ac:chgData name="Siniša Vuksan" userId="3af124f9-b8e7-46e3-9422-21ae1d17ac0b" providerId="ADAL" clId="{99365A99-1488-49E0-96C0-5C766922975C}" dt="2022-01-04T10:47:04.171" v="3570" actId="478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99365A99-1488-49E0-96C0-5C766922975C}" dt="2022-01-04T10:47:55.343" v="3577" actId="14826"/>
          <ac:picMkLst>
            <pc:docMk/>
            <pc:sldMk cId="3697847466" sldId="531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0" creationId="{CC280582-00B2-4D81-9287-DEAF59574F5F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1" creationId="{E8F14D81-5F26-434E-AEB9-97FD6A7B092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6:48.967" v="4260" actId="1035"/>
        <pc:sldMkLst>
          <pc:docMk/>
          <pc:sldMk cId="1111417439" sldId="532"/>
        </pc:sldMkLst>
        <pc:spChg chg="mod">
          <ac:chgData name="Siniša Vuksan" userId="3af124f9-b8e7-46e3-9422-21ae1d17ac0b" providerId="ADAL" clId="{99365A99-1488-49E0-96C0-5C766922975C}" dt="2022-01-04T11:04:26.019" v="4145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99365A99-1488-49E0-96C0-5C766922975C}" dt="2022-01-04T10:52:20.578" v="3640" actId="20577"/>
          <ac:spMkLst>
            <pc:docMk/>
            <pc:sldMk cId="1111417439" sldId="532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10" creationId="{081F2338-2B67-4DFD-A072-2AAA42899237}"/>
          </ac:spMkLst>
        </pc:spChg>
        <pc:spChg chg="add mod">
          <ac:chgData name="Siniša Vuksan" userId="3af124f9-b8e7-46e3-9422-21ae1d17ac0b" providerId="ADAL" clId="{99365A99-1488-49E0-96C0-5C766922975C}" dt="2022-01-04T11:05:08.953" v="4164" actId="20577"/>
          <ac:spMkLst>
            <pc:docMk/>
            <pc:sldMk cId="1111417439" sldId="532"/>
            <ac:spMk id="11" creationId="{D1145F7B-E2FD-42D9-95F1-F30EAB3CADF0}"/>
          </ac:spMkLst>
        </pc:spChg>
        <pc:spChg chg="add mod">
          <ac:chgData name="Siniša Vuksan" userId="3af124f9-b8e7-46e3-9422-21ae1d17ac0b" providerId="ADAL" clId="{99365A99-1488-49E0-96C0-5C766922975C}" dt="2022-01-04T11:05:18.024" v="4174" actId="1035"/>
          <ac:spMkLst>
            <pc:docMk/>
            <pc:sldMk cId="1111417439" sldId="532"/>
            <ac:spMk id="12" creationId="{D89DD185-2DA3-440E-A89B-7119390951C9}"/>
          </ac:spMkLst>
        </pc:spChg>
        <pc:spChg chg="add mod">
          <ac:chgData name="Siniša Vuksan" userId="3af124f9-b8e7-46e3-9422-21ae1d17ac0b" providerId="ADAL" clId="{99365A99-1488-49E0-96C0-5C766922975C}" dt="2022-01-04T11:05:28.751" v="4179" actId="20577"/>
          <ac:spMkLst>
            <pc:docMk/>
            <pc:sldMk cId="1111417439" sldId="532"/>
            <ac:spMk id="13" creationId="{0F2AC193-B364-4983-BBB7-0756C93F46FE}"/>
          </ac:spMkLst>
        </pc:spChg>
        <pc:spChg chg="add mod">
          <ac:chgData name="Siniša Vuksan" userId="3af124f9-b8e7-46e3-9422-21ae1d17ac0b" providerId="ADAL" clId="{99365A99-1488-49E0-96C0-5C766922975C}" dt="2022-01-04T11:05:43.470" v="4201" actId="1038"/>
          <ac:spMkLst>
            <pc:docMk/>
            <pc:sldMk cId="1111417439" sldId="532"/>
            <ac:spMk id="14" creationId="{0E4E533C-5841-4B64-8925-0EAEC0D807CF}"/>
          </ac:spMkLst>
        </pc:spChg>
        <pc:spChg chg="add mod">
          <ac:chgData name="Siniša Vuksan" userId="3af124f9-b8e7-46e3-9422-21ae1d17ac0b" providerId="ADAL" clId="{99365A99-1488-49E0-96C0-5C766922975C}" dt="2022-01-04T11:05:55.011" v="4209" actId="1076"/>
          <ac:spMkLst>
            <pc:docMk/>
            <pc:sldMk cId="1111417439" sldId="532"/>
            <ac:spMk id="15" creationId="{03728A50-5098-44D7-9251-4B3F06438854}"/>
          </ac:spMkLst>
        </pc:spChg>
        <pc:spChg chg="add mod">
          <ac:chgData name="Siniša Vuksan" userId="3af124f9-b8e7-46e3-9422-21ae1d17ac0b" providerId="ADAL" clId="{99365A99-1488-49E0-96C0-5C766922975C}" dt="2022-01-04T11:06:04.227" v="4219" actId="1076"/>
          <ac:spMkLst>
            <pc:docMk/>
            <pc:sldMk cId="1111417439" sldId="532"/>
            <ac:spMk id="16" creationId="{38F7ABBB-954D-45C4-805B-581098DC85F8}"/>
          </ac:spMkLst>
        </pc:spChg>
        <pc:spChg chg="add mod">
          <ac:chgData name="Siniša Vuksan" userId="3af124f9-b8e7-46e3-9422-21ae1d17ac0b" providerId="ADAL" clId="{99365A99-1488-49E0-96C0-5C766922975C}" dt="2022-01-04T11:06:16.240" v="4228" actId="1035"/>
          <ac:spMkLst>
            <pc:docMk/>
            <pc:sldMk cId="1111417439" sldId="532"/>
            <ac:spMk id="17" creationId="{0E0C5EB8-1600-4925-9EA7-73E23F75F309}"/>
          </ac:spMkLst>
        </pc:spChg>
        <pc:spChg chg="add mod">
          <ac:chgData name="Siniša Vuksan" userId="3af124f9-b8e7-46e3-9422-21ae1d17ac0b" providerId="ADAL" clId="{99365A99-1488-49E0-96C0-5C766922975C}" dt="2022-01-04T11:06:24.770" v="4235" actId="1076"/>
          <ac:spMkLst>
            <pc:docMk/>
            <pc:sldMk cId="1111417439" sldId="532"/>
            <ac:spMk id="18" creationId="{B77E0120-6893-4F6C-9CE5-DBA6A45592DB}"/>
          </ac:spMkLst>
        </pc:spChg>
        <pc:spChg chg="add mod">
          <ac:chgData name="Siniša Vuksan" userId="3af124f9-b8e7-46e3-9422-21ae1d17ac0b" providerId="ADAL" clId="{99365A99-1488-49E0-96C0-5C766922975C}" dt="2022-01-04T11:06:40.552" v="4251" actId="1036"/>
          <ac:spMkLst>
            <pc:docMk/>
            <pc:sldMk cId="1111417439" sldId="532"/>
            <ac:spMk id="19" creationId="{C0CEADB2-456E-4D2B-A72D-F2172C736F57}"/>
          </ac:spMkLst>
        </pc:spChg>
        <pc:spChg chg="add mod">
          <ac:chgData name="Siniša Vuksan" userId="3af124f9-b8e7-46e3-9422-21ae1d17ac0b" providerId="ADAL" clId="{99365A99-1488-49E0-96C0-5C766922975C}" dt="2022-01-04T11:06:48.967" v="4260" actId="1035"/>
          <ac:spMkLst>
            <pc:docMk/>
            <pc:sldMk cId="1111417439" sldId="532"/>
            <ac:spMk id="20" creationId="{B2F15958-BBC6-4A37-B0C6-8884E1D6C178}"/>
          </ac:spMkLst>
        </pc:spChg>
        <pc:picChg chg="mod">
          <ac:chgData name="Siniša Vuksan" userId="3af124f9-b8e7-46e3-9422-21ae1d17ac0b" providerId="ADAL" clId="{99365A99-1488-49E0-96C0-5C766922975C}" dt="2022-01-04T10:52:04.607" v="3615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8:02.323" v="3579" actId="1076"/>
          <ac:picMkLst>
            <pc:docMk/>
            <pc:sldMk cId="1111417439" sldId="532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99365A99-1488-49E0-96C0-5C766922975C}" dt="2022-01-04T10:49:23.526" v="3593" actId="47"/>
        <pc:sldMkLst>
          <pc:docMk/>
          <pc:sldMk cId="2209059832" sldId="533"/>
        </pc:sldMkLst>
      </pc:sldChg>
      <pc:sldChg chg="del">
        <pc:chgData name="Siniša Vuksan" userId="3af124f9-b8e7-46e3-9422-21ae1d17ac0b" providerId="ADAL" clId="{99365A99-1488-49E0-96C0-5C766922975C}" dt="2022-01-04T10:49:24.140" v="3594" actId="47"/>
        <pc:sldMkLst>
          <pc:docMk/>
          <pc:sldMk cId="3551752564" sldId="534"/>
        </pc:sldMkLst>
      </pc:sldChg>
      <pc:sldChg chg="del">
        <pc:chgData name="Siniša Vuksan" userId="3af124f9-b8e7-46e3-9422-21ae1d17ac0b" providerId="ADAL" clId="{99365A99-1488-49E0-96C0-5C766922975C}" dt="2022-01-04T10:49:24.785" v="3595" actId="47"/>
        <pc:sldMkLst>
          <pc:docMk/>
          <pc:sldMk cId="4160902316" sldId="535"/>
        </pc:sldMkLst>
      </pc:sldChg>
      <pc:sldChg chg="del">
        <pc:chgData name="Siniša Vuksan" userId="3af124f9-b8e7-46e3-9422-21ae1d17ac0b" providerId="ADAL" clId="{99365A99-1488-49E0-96C0-5C766922975C}" dt="2022-01-04T10:49:25.229" v="3596" actId="47"/>
        <pc:sldMkLst>
          <pc:docMk/>
          <pc:sldMk cId="1730969879" sldId="536"/>
        </pc:sldMkLst>
      </pc:sldChg>
      <pc:sldChg chg="addSp delSp modSp new del mod modAnim">
        <pc:chgData name="Siniša Vuksan" userId="3af124f9-b8e7-46e3-9422-21ae1d17ac0b" providerId="ADAL" clId="{99365A99-1488-49E0-96C0-5C766922975C}" dt="2022-01-04T10:58:19.652" v="3877" actId="47"/>
        <pc:sldMkLst>
          <pc:docMk/>
          <pc:sldMk cId="105100608" sldId="537"/>
        </pc:sldMkLst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2" creationId="{9EE982CE-28C7-4606-8B5B-58F72D5C06AE}"/>
          </ac:spMkLst>
        </pc:spChg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3" creationId="{9B35DE69-87BC-43F5-BD10-EE1BECEA46B6}"/>
          </ac:spMkLst>
        </pc:spChg>
        <pc:picChg chg="add del mod">
          <ac:chgData name="Siniša Vuksan" userId="3af124f9-b8e7-46e3-9422-21ae1d17ac0b" providerId="ADAL" clId="{99365A99-1488-49E0-96C0-5C766922975C}" dt="2022-01-04T09:06:13.180" v="1361"/>
          <ac:picMkLst>
            <pc:docMk/>
            <pc:sldMk cId="105100608" sldId="537"/>
            <ac:picMk id="4" creationId="{A1FFB7E3-4E80-4F14-B325-6BA1D3A84098}"/>
          </ac:picMkLst>
        </pc:picChg>
      </pc:sldChg>
      <pc:sldChg chg="modSp add mod ord modAnim">
        <pc:chgData name="Siniša Vuksan" userId="3af124f9-b8e7-46e3-9422-21ae1d17ac0b" providerId="ADAL" clId="{99365A99-1488-49E0-96C0-5C766922975C}" dt="2022-01-04T09:31:49.497" v="2096"/>
        <pc:sldMkLst>
          <pc:docMk/>
          <pc:sldMk cId="823728239" sldId="538"/>
        </pc:sldMkLst>
        <pc:spChg chg="mod">
          <ac:chgData name="Siniša Vuksan" userId="3af124f9-b8e7-46e3-9422-21ae1d17ac0b" providerId="ADAL" clId="{99365A99-1488-49E0-96C0-5C766922975C}" dt="2022-01-04T08:51:03.434" v="924" actId="20577"/>
          <ac:spMkLst>
            <pc:docMk/>
            <pc:sldMk cId="823728239" sldId="538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1:14.003" v="927" actId="1076"/>
          <ac:picMkLst>
            <pc:docMk/>
            <pc:sldMk cId="823728239" sldId="53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6:07.571" v="743" actId="1036"/>
          <ac:picMkLst>
            <pc:docMk/>
            <pc:sldMk cId="823728239" sldId="538"/>
            <ac:picMk id="4" creationId="{1B2619D9-4F98-4A11-8FFE-57C7EB1F529A}"/>
          </ac:picMkLst>
        </pc:picChg>
      </pc:sldChg>
      <pc:sldChg chg="modSp add mod ord">
        <pc:chgData name="Siniša Vuksan" userId="3af124f9-b8e7-46e3-9422-21ae1d17ac0b" providerId="ADAL" clId="{99365A99-1488-49E0-96C0-5C766922975C}" dt="2022-01-04T08:59:43.552" v="1144"/>
        <pc:sldMkLst>
          <pc:docMk/>
          <pc:sldMk cId="3791957010" sldId="539"/>
        </pc:sldMkLst>
        <pc:spChg chg="mod">
          <ac:chgData name="Siniša Vuksan" userId="3af124f9-b8e7-46e3-9422-21ae1d17ac0b" providerId="ADAL" clId="{99365A99-1488-49E0-96C0-5C766922975C}" dt="2022-01-04T08:59:37.749" v="1142" actId="20577"/>
          <ac:spMkLst>
            <pc:docMk/>
            <pc:sldMk cId="3791957010" sldId="539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8:15.086" v="942" actId="1076"/>
          <ac:picMkLst>
            <pc:docMk/>
            <pc:sldMk cId="3791957010" sldId="53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57:36.204" v="940" actId="14100"/>
          <ac:picMkLst>
            <pc:docMk/>
            <pc:sldMk cId="3791957010" sldId="539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09:32:22.661" v="2103" actId="1036"/>
        <pc:sldMkLst>
          <pc:docMk/>
          <pc:sldMk cId="10576501" sldId="540"/>
        </pc:sldMkLst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09:05:15.460" v="1353" actId="14100"/>
          <ac:spMkLst>
            <pc:docMk/>
            <pc:sldMk cId="10576501" sldId="540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9:01:46.750" v="1157" actId="14100"/>
          <ac:spMkLst>
            <pc:docMk/>
            <pc:sldMk cId="10576501" sldId="540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09:04:48.893" v="1349" actId="478"/>
          <ac:spMkLst>
            <pc:docMk/>
            <pc:sldMk cId="10576501" sldId="540"/>
            <ac:spMk id="26" creationId="{A0F4696A-9A8F-4B0C-9A12-252F98A2E2BA}"/>
          </ac:spMkLst>
        </pc:spChg>
        <pc:picChg chg="mod ord">
          <ac:chgData name="Siniša Vuksan" userId="3af124f9-b8e7-46e3-9422-21ae1d17ac0b" providerId="ADAL" clId="{99365A99-1488-49E0-96C0-5C766922975C}" dt="2022-01-04T09:32:22.661" v="2103" actId="1036"/>
          <ac:picMkLst>
            <pc:docMk/>
            <pc:sldMk cId="10576501" sldId="54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1:42.738" v="1156" actId="14826"/>
          <ac:picMkLst>
            <pc:docMk/>
            <pc:sldMk cId="10576501" sldId="5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09:05:41.922" v="1355" actId="14100"/>
          <ac:picMkLst>
            <pc:docMk/>
            <pc:sldMk cId="10576501" sldId="540"/>
            <ac:picMk id="16" creationId="{6FFE24D0-388A-4689-99F2-3E56360F9FD6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09:32:18.376" v="2100" actId="20577"/>
        <pc:sldMkLst>
          <pc:docMk/>
          <pc:sldMk cId="1624487775" sldId="541"/>
        </pc:sldMkLst>
        <pc:spChg chg="mod">
          <ac:chgData name="Siniša Vuksan" userId="3af124f9-b8e7-46e3-9422-21ae1d17ac0b" providerId="ADAL" clId="{99365A99-1488-49E0-96C0-5C766922975C}" dt="2022-01-04T09:32:18.376" v="2100" actId="20577"/>
          <ac:spMkLst>
            <pc:docMk/>
            <pc:sldMk cId="1624487775" sldId="541"/>
            <ac:spMk id="6" creationId="{010AB125-9086-4261-98B4-FC5A0801347C}"/>
          </ac:spMkLst>
        </pc:spChg>
        <pc:picChg chg="del mod">
          <ac:chgData name="Siniša Vuksan" userId="3af124f9-b8e7-46e3-9422-21ae1d17ac0b" providerId="ADAL" clId="{99365A99-1488-49E0-96C0-5C766922975C}" dt="2022-01-04T09:07:25.210" v="1383" actId="478"/>
          <ac:picMkLst>
            <pc:docMk/>
            <pc:sldMk cId="1624487775" sldId="541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6:17.606" v="1362" actId="14826"/>
          <ac:picMkLst>
            <pc:docMk/>
            <pc:sldMk cId="1624487775" sldId="541"/>
            <ac:picMk id="4" creationId="{1B2619D9-4F98-4A11-8FFE-57C7EB1F529A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10:44:39.351" v="3562"/>
        <pc:sldMkLst>
          <pc:docMk/>
          <pc:sldMk cId="2326330196" sldId="597"/>
        </pc:sldMkLst>
        <pc:spChg chg="del">
          <ac:chgData name="Siniša Vuksan" userId="3af124f9-b8e7-46e3-9422-21ae1d17ac0b" providerId="ADAL" clId="{99365A99-1488-49E0-96C0-5C766922975C}" dt="2022-01-04T10:37:54.787" v="2819" actId="478"/>
          <ac:spMkLst>
            <pc:docMk/>
            <pc:sldMk cId="2326330196" sldId="597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4:08.831" v="3554" actId="20577"/>
          <ac:spMkLst>
            <pc:docMk/>
            <pc:sldMk cId="2326330196" sldId="597"/>
            <ac:spMk id="8" creationId="{0B78B5F3-270E-478E-B825-698AC08AC61B}"/>
          </ac:spMkLst>
        </pc:spChg>
        <pc:spChg chg="mod">
          <ac:chgData name="Siniša Vuksan" userId="3af124f9-b8e7-46e3-9422-21ae1d17ac0b" providerId="ADAL" clId="{99365A99-1488-49E0-96C0-5C766922975C}" dt="2022-01-04T10:44:37.401" v="3560" actId="14100"/>
          <ac:spMkLst>
            <pc:docMk/>
            <pc:sldMk cId="2326330196" sldId="597"/>
            <ac:spMk id="9" creationId="{614402CE-822A-442C-B83E-CA1290C43850}"/>
          </ac:spMkLst>
        </pc:spChg>
        <pc:picChg chg="del">
          <ac:chgData name="Siniša Vuksan" userId="3af124f9-b8e7-46e3-9422-21ae1d17ac0b" providerId="ADAL" clId="{99365A99-1488-49E0-96C0-5C766922975C}" dt="2022-01-04T10:37:47.818" v="2818" actId="478"/>
          <ac:picMkLst>
            <pc:docMk/>
            <pc:sldMk cId="2326330196" sldId="597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4:12.231" v="3555" actId="1076"/>
          <ac:picMkLst>
            <pc:docMk/>
            <pc:sldMk cId="2326330196" sldId="597"/>
            <ac:picMk id="3" creationId="{BCB9096C-827C-46AD-8C82-3D6A7B52E63D}"/>
          </ac:picMkLst>
        </pc:picChg>
        <pc:picChg chg="mod">
          <ac:chgData name="Siniša Vuksan" userId="3af124f9-b8e7-46e3-9422-21ae1d17ac0b" providerId="ADAL" clId="{99365A99-1488-49E0-96C0-5C766922975C}" dt="2022-01-04T10:38:08.844" v="2823" actId="14100"/>
          <ac:picMkLst>
            <pc:docMk/>
            <pc:sldMk cId="2326330196" sldId="597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99365A99-1488-49E0-96C0-5C766922975C}" dt="2022-01-04T10:17:18.345" v="2550"/>
        <pc:sldMkLst>
          <pc:docMk/>
          <pc:sldMk cId="251081978" sldId="599"/>
        </pc:sldMkLst>
        <pc:spChg chg="mod">
          <ac:chgData name="Siniša Vuksan" userId="3af124f9-b8e7-46e3-9422-21ae1d17ac0b" providerId="ADAL" clId="{99365A99-1488-49E0-96C0-5C766922975C}" dt="2022-01-04T10:14:35.377" v="2462" actId="20577"/>
          <ac:spMkLst>
            <pc:docMk/>
            <pc:sldMk cId="251081978" sldId="59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10:59.307" v="2250" actId="20577"/>
          <ac:spMkLst>
            <pc:docMk/>
            <pc:sldMk cId="251081978" sldId="599"/>
            <ac:spMk id="7" creationId="{0256D9EB-C20B-45FA-9F3D-124012366C9E}"/>
          </ac:spMkLst>
        </pc:spChg>
        <pc:spChg chg="mod">
          <ac:chgData name="Siniša Vuksan" userId="3af124f9-b8e7-46e3-9422-21ae1d17ac0b" providerId="ADAL" clId="{99365A99-1488-49E0-96C0-5C766922975C}" dt="2022-01-04T10:11:24.247" v="2256" actId="14100"/>
          <ac:spMkLst>
            <pc:docMk/>
            <pc:sldMk cId="251081978" sldId="599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9365A99-1488-49E0-96C0-5C766922975C}" dt="2022-01-04T10:16:56.468" v="2548" actId="14100"/>
          <ac:spMkLst>
            <pc:docMk/>
            <pc:sldMk cId="251081978" sldId="599"/>
            <ac:spMk id="11" creationId="{E2274410-8D0F-461A-8DB4-7B62AD6F507F}"/>
          </ac:spMkLst>
        </pc:spChg>
        <pc:picChg chg="mod">
          <ac:chgData name="Siniša Vuksan" userId="3af124f9-b8e7-46e3-9422-21ae1d17ac0b" providerId="ADAL" clId="{99365A99-1488-49E0-96C0-5C766922975C}" dt="2022-01-04T10:12:05.715" v="2261" actId="1076"/>
          <ac:picMkLst>
            <pc:docMk/>
            <pc:sldMk cId="251081978" sldId="599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9365A99-1488-49E0-96C0-5C766922975C}" dt="2022-01-04T10:14:48.483" v="2464" actId="1076"/>
          <ac:picMkLst>
            <pc:docMk/>
            <pc:sldMk cId="251081978" sldId="599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11:26.655" v="2257" actId="1076"/>
          <ac:picMkLst>
            <pc:docMk/>
            <pc:sldMk cId="251081978" sldId="59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15:49.376" v="2477" actId="1035"/>
          <ac:picMkLst>
            <pc:docMk/>
            <pc:sldMk cId="251081978" sldId="599"/>
            <ac:picMk id="8" creationId="{40847B6B-5792-41D6-8F89-FC74B59722C7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10:37:34.481" v="2815"/>
        <pc:sldMkLst>
          <pc:docMk/>
          <pc:sldMk cId="1580591475" sldId="600"/>
        </pc:sldMkLst>
        <pc:spChg chg="mod">
          <ac:chgData name="Siniša Vuksan" userId="3af124f9-b8e7-46e3-9422-21ae1d17ac0b" providerId="ADAL" clId="{99365A99-1488-49E0-96C0-5C766922975C}" dt="2022-01-04T10:34:21.230" v="2679" actId="14100"/>
          <ac:spMkLst>
            <pc:docMk/>
            <pc:sldMk cId="1580591475" sldId="600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30:46.702" v="2553" actId="478"/>
          <ac:spMkLst>
            <pc:docMk/>
            <pc:sldMk cId="1580591475" sldId="600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30:50.824" v="2555" actId="478"/>
          <ac:spMkLst>
            <pc:docMk/>
            <pc:sldMk cId="1580591475" sldId="600"/>
            <ac:spMk id="10" creationId="{4B2349A6-8903-43C1-9216-2DE1B381E62F}"/>
          </ac:spMkLst>
        </pc:spChg>
        <pc:spChg chg="del">
          <ac:chgData name="Siniša Vuksan" userId="3af124f9-b8e7-46e3-9422-21ae1d17ac0b" providerId="ADAL" clId="{99365A99-1488-49E0-96C0-5C766922975C}" dt="2022-01-04T10:31:12.808" v="2570" actId="478"/>
          <ac:spMkLst>
            <pc:docMk/>
            <pc:sldMk cId="1580591475" sldId="600"/>
            <ac:spMk id="11" creationId="{E2274410-8D0F-461A-8DB4-7B62AD6F507F}"/>
          </ac:spMkLst>
        </pc:spChg>
        <pc:spChg chg="add mod">
          <ac:chgData name="Siniša Vuksan" userId="3af124f9-b8e7-46e3-9422-21ae1d17ac0b" providerId="ADAL" clId="{99365A99-1488-49E0-96C0-5C766922975C}" dt="2022-01-04T10:33:17.092" v="2658" actId="1035"/>
          <ac:spMkLst>
            <pc:docMk/>
            <pc:sldMk cId="1580591475" sldId="600"/>
            <ac:spMk id="12" creationId="{B5C7222E-2D42-4143-B374-12885A1269B7}"/>
          </ac:spMkLst>
        </pc:spChg>
        <pc:spChg chg="add mod">
          <ac:chgData name="Siniša Vuksan" userId="3af124f9-b8e7-46e3-9422-21ae1d17ac0b" providerId="ADAL" clId="{99365A99-1488-49E0-96C0-5C766922975C}" dt="2022-01-04T10:33:25.691" v="2661" actId="1076"/>
          <ac:spMkLst>
            <pc:docMk/>
            <pc:sldMk cId="1580591475" sldId="600"/>
            <ac:spMk id="13" creationId="{A8C43E82-205C-45A6-9C93-B6F085765FA8}"/>
          </ac:spMkLst>
        </pc:spChg>
        <pc:spChg chg="add mod">
          <ac:chgData name="Siniša Vuksan" userId="3af124f9-b8e7-46e3-9422-21ae1d17ac0b" providerId="ADAL" clId="{99365A99-1488-49E0-96C0-5C766922975C}" dt="2022-01-04T10:33:33.793" v="2664" actId="1076"/>
          <ac:spMkLst>
            <pc:docMk/>
            <pc:sldMk cId="1580591475" sldId="600"/>
            <ac:spMk id="14" creationId="{4CAEF4DA-B694-437D-8D65-468D1F2F4B3D}"/>
          </ac:spMkLst>
        </pc:spChg>
        <pc:spChg chg="add mod">
          <ac:chgData name="Siniša Vuksan" userId="3af124f9-b8e7-46e3-9422-21ae1d17ac0b" providerId="ADAL" clId="{99365A99-1488-49E0-96C0-5C766922975C}" dt="2022-01-04T10:33:43.976" v="2667" actId="1076"/>
          <ac:spMkLst>
            <pc:docMk/>
            <pc:sldMk cId="1580591475" sldId="600"/>
            <ac:spMk id="15" creationId="{D8A677FB-661B-4D93-92C5-BE842E71B2A1}"/>
          </ac:spMkLst>
        </pc:spChg>
        <pc:spChg chg="add mod">
          <ac:chgData name="Siniša Vuksan" userId="3af124f9-b8e7-46e3-9422-21ae1d17ac0b" providerId="ADAL" clId="{99365A99-1488-49E0-96C0-5C766922975C}" dt="2022-01-04T10:33:54.061" v="2670" actId="1076"/>
          <ac:spMkLst>
            <pc:docMk/>
            <pc:sldMk cId="1580591475" sldId="600"/>
            <ac:spMk id="16" creationId="{DC80321F-8C3C-4976-AFF3-B68745808FFE}"/>
          </ac:spMkLst>
        </pc:spChg>
        <pc:spChg chg="add mod">
          <ac:chgData name="Siniša Vuksan" userId="3af124f9-b8e7-46e3-9422-21ae1d17ac0b" providerId="ADAL" clId="{99365A99-1488-49E0-96C0-5C766922975C}" dt="2022-01-04T10:34:03.655" v="2673" actId="1076"/>
          <ac:spMkLst>
            <pc:docMk/>
            <pc:sldMk cId="1580591475" sldId="600"/>
            <ac:spMk id="17" creationId="{3A62CEF3-612A-4B06-AB74-2D2252F5CFDF}"/>
          </ac:spMkLst>
        </pc:spChg>
        <pc:spChg chg="add mod">
          <ac:chgData name="Siniša Vuksan" userId="3af124f9-b8e7-46e3-9422-21ae1d17ac0b" providerId="ADAL" clId="{99365A99-1488-49E0-96C0-5C766922975C}" dt="2022-01-04T10:34:14.901" v="2678" actId="1035"/>
          <ac:spMkLst>
            <pc:docMk/>
            <pc:sldMk cId="1580591475" sldId="600"/>
            <ac:spMk id="18" creationId="{104713ED-C8EA-4A13-9819-388014582143}"/>
          </ac:spMkLst>
        </pc:spChg>
        <pc:spChg chg="add mod">
          <ac:chgData name="Siniša Vuksan" userId="3af124f9-b8e7-46e3-9422-21ae1d17ac0b" providerId="ADAL" clId="{99365A99-1488-49E0-96C0-5C766922975C}" dt="2022-01-04T10:36:46.040" v="2720" actId="1036"/>
          <ac:spMkLst>
            <pc:docMk/>
            <pc:sldMk cId="1580591475" sldId="600"/>
            <ac:spMk id="19" creationId="{B66E3D45-E7D2-4CD6-B275-AA09D523B978}"/>
          </ac:spMkLst>
        </pc:spChg>
        <pc:spChg chg="add mod">
          <ac:chgData name="Siniša Vuksan" userId="3af124f9-b8e7-46e3-9422-21ae1d17ac0b" providerId="ADAL" clId="{99365A99-1488-49E0-96C0-5C766922975C}" dt="2022-01-04T10:37:27.383" v="2812" actId="20577"/>
          <ac:spMkLst>
            <pc:docMk/>
            <pc:sldMk cId="1580591475" sldId="600"/>
            <ac:spMk id="22" creationId="{C6EFA3A0-2AD7-4899-8324-9C16FA768FB8}"/>
          </ac:spMkLst>
        </pc:spChg>
        <pc:picChg chg="mod">
          <ac:chgData name="Siniša Vuksan" userId="3af124f9-b8e7-46e3-9422-21ae1d17ac0b" providerId="ADAL" clId="{99365A99-1488-49E0-96C0-5C766922975C}" dt="2022-01-04T10:31:54.945" v="2574" actId="14100"/>
          <ac:picMkLst>
            <pc:docMk/>
            <pc:sldMk cId="1580591475" sldId="600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10:32:48.627" v="2653" actId="1076"/>
          <ac:picMkLst>
            <pc:docMk/>
            <pc:sldMk cId="1580591475" sldId="600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30:52.939" v="2556" actId="1076"/>
          <ac:picMkLst>
            <pc:docMk/>
            <pc:sldMk cId="1580591475" sldId="600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31:11.003" v="2569" actId="478"/>
          <ac:picMkLst>
            <pc:docMk/>
            <pc:sldMk cId="1580591475" sldId="600"/>
            <ac:picMk id="8" creationId="{40847B6B-5792-41D6-8F89-FC74B59722C7}"/>
          </ac:picMkLst>
        </pc:picChg>
        <pc:picChg chg="add mod">
          <ac:chgData name="Siniša Vuksan" userId="3af124f9-b8e7-46e3-9422-21ae1d17ac0b" providerId="ADAL" clId="{99365A99-1488-49E0-96C0-5C766922975C}" dt="2022-01-04T10:34:39.015" v="2683" actId="1076"/>
          <ac:picMkLst>
            <pc:docMk/>
            <pc:sldMk cId="1580591475" sldId="600"/>
            <ac:picMk id="9" creationId="{99AF4DB0-870F-4F8A-B68A-92FB4A4F0244}"/>
          </ac:picMkLst>
        </pc:picChg>
        <pc:picChg chg="add mod">
          <ac:chgData name="Siniša Vuksan" userId="3af124f9-b8e7-46e3-9422-21ae1d17ac0b" providerId="ADAL" clId="{99365A99-1488-49E0-96C0-5C766922975C}" dt="2022-01-04T10:37:29.449" v="2813" actId="1036"/>
          <ac:picMkLst>
            <pc:docMk/>
            <pc:sldMk cId="1580591475" sldId="600"/>
            <ac:picMk id="21" creationId="{345BCCBB-D525-426A-97AD-4B91B6074137}"/>
          </ac:picMkLst>
        </pc:picChg>
      </pc:sldChg>
      <pc:sldChg chg="delSp modSp add del mod delAnim">
        <pc:chgData name="Siniša Vuksan" userId="3af124f9-b8e7-46e3-9422-21ae1d17ac0b" providerId="ADAL" clId="{99365A99-1488-49E0-96C0-5C766922975C}" dt="2022-01-04T10:58:16.519" v="3876" actId="47"/>
        <pc:sldMkLst>
          <pc:docMk/>
          <pc:sldMk cId="561534478" sldId="601"/>
        </pc:sldMkLst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5" creationId="{5F3E3B94-F000-48ED-8245-DA680A4B6E98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10" creationId="{081F2338-2B67-4DFD-A072-2AAA42899237}"/>
          </ac:spMkLst>
        </pc:spChg>
        <pc:picChg chg="mod">
          <ac:chgData name="Siniša Vuksan" userId="3af124f9-b8e7-46e3-9422-21ae1d17ac0b" providerId="ADAL" clId="{99365A99-1488-49E0-96C0-5C766922975C}" dt="2022-01-04T10:49:44.447" v="3600" actId="14826"/>
          <ac:picMkLst>
            <pc:docMk/>
            <pc:sldMk cId="561534478" sldId="60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42BB6930-026B-4957-9274-824420F4A9EA}"/>
    <pc:docChg chg="custSel addSld modSld sldOrd">
      <pc:chgData name="Siniša Vuksan" userId="3af124f9-b8e7-46e3-9422-21ae1d17ac0b" providerId="ADAL" clId="{42BB6930-026B-4957-9274-824420F4A9EA}" dt="2022-01-14T10:08:46.227" v="1887" actId="1076"/>
      <pc:docMkLst>
        <pc:docMk/>
      </pc:docMkLst>
      <pc:sldChg chg="modSp">
        <pc:chgData name="Siniša Vuksan" userId="3af124f9-b8e7-46e3-9422-21ae1d17ac0b" providerId="ADAL" clId="{42BB6930-026B-4957-9274-824420F4A9EA}" dt="2022-01-14T09:20:23.436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42BB6930-026B-4957-9274-824420F4A9EA}" dt="2022-01-14T09:20:23.436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mod delAnim modAnim">
        <pc:chgData name="Siniša Vuksan" userId="3af124f9-b8e7-46e3-9422-21ae1d17ac0b" providerId="ADAL" clId="{42BB6930-026B-4957-9274-824420F4A9EA}" dt="2022-01-14T09:30:30.291" v="491" actId="20577"/>
        <pc:sldMkLst>
          <pc:docMk/>
          <pc:sldMk cId="200756692" sldId="511"/>
        </pc:sldMkLst>
        <pc:spChg chg="mod">
          <ac:chgData name="Siniša Vuksan" userId="3af124f9-b8e7-46e3-9422-21ae1d17ac0b" providerId="ADAL" clId="{42BB6930-026B-4957-9274-824420F4A9EA}" dt="2022-01-14T09:27:27.130" v="274" actId="20577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42BB6930-026B-4957-9274-824420F4A9EA}" dt="2022-01-14T09:27:18.706" v="273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42BB6930-026B-4957-9274-824420F4A9EA}" dt="2022-01-14T09:26:47.879" v="212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42BB6930-026B-4957-9274-824420F4A9EA}" dt="2022-01-14T09:30:30.291" v="491" actId="20577"/>
          <ac:spMkLst>
            <pc:docMk/>
            <pc:sldMk cId="200756692" sldId="511"/>
            <ac:spMk id="12" creationId="{73EB294C-3FBC-41F9-9869-BCAEE40BCEE1}"/>
          </ac:spMkLst>
        </pc:spChg>
        <pc:spChg chg="del">
          <ac:chgData name="Siniša Vuksan" userId="3af124f9-b8e7-46e3-9422-21ae1d17ac0b" providerId="ADAL" clId="{42BB6930-026B-4957-9274-824420F4A9EA}" dt="2022-01-14T09:28:07.676" v="279" actId="478"/>
          <ac:spMkLst>
            <pc:docMk/>
            <pc:sldMk cId="200756692" sldId="511"/>
            <ac:spMk id="13" creationId="{151F8943-D4C6-4604-9F8F-719E0A6B7C7B}"/>
          </ac:spMkLst>
        </pc:spChg>
        <pc:picChg chg="mod">
          <ac:chgData name="Siniša Vuksan" userId="3af124f9-b8e7-46e3-9422-21ae1d17ac0b" providerId="ADAL" clId="{42BB6930-026B-4957-9274-824420F4A9EA}" dt="2022-01-14T09:27:30.760" v="275" actId="1076"/>
          <ac:picMkLst>
            <pc:docMk/>
            <pc:sldMk cId="200756692" sldId="511"/>
            <ac:picMk id="2" creationId="{1E44272B-FD29-468B-BDAF-9E2617D04BB1}"/>
          </ac:picMkLst>
        </pc:picChg>
        <pc:picChg chg="del mod">
          <ac:chgData name="Siniša Vuksan" userId="3af124f9-b8e7-46e3-9422-21ae1d17ac0b" providerId="ADAL" clId="{42BB6930-026B-4957-9274-824420F4A9EA}" dt="2022-01-14T09:28:05.018" v="278" actId="478"/>
          <ac:picMkLst>
            <pc:docMk/>
            <pc:sldMk cId="200756692" sldId="511"/>
            <ac:picMk id="4" creationId="{2740A907-6D26-4279-A0DF-67D87196A1E0}"/>
          </ac:picMkLst>
        </pc:picChg>
        <pc:picChg chg="mod">
          <ac:chgData name="Siniša Vuksan" userId="3af124f9-b8e7-46e3-9422-21ae1d17ac0b" providerId="ADAL" clId="{42BB6930-026B-4957-9274-824420F4A9EA}" dt="2022-01-14T09:28:36.724" v="285" actId="14100"/>
          <ac:picMkLst>
            <pc:docMk/>
            <pc:sldMk cId="200756692" sldId="511"/>
            <ac:picMk id="11" creationId="{3E9A7EDC-7833-4392-932A-B57D4D58E5CC}"/>
          </ac:picMkLst>
        </pc:picChg>
      </pc:sldChg>
      <pc:sldChg chg="delSp mod delAnim">
        <pc:chgData name="Siniša Vuksan" userId="3af124f9-b8e7-46e3-9422-21ae1d17ac0b" providerId="ADAL" clId="{42BB6930-026B-4957-9274-824420F4A9EA}" dt="2022-01-14T09:31:48.244" v="493" actId="478"/>
        <pc:sldMkLst>
          <pc:docMk/>
          <pc:sldMk cId="3223169307" sldId="640"/>
        </pc:sldMkLst>
        <pc:spChg chg="del">
          <ac:chgData name="Siniša Vuksan" userId="3af124f9-b8e7-46e3-9422-21ae1d17ac0b" providerId="ADAL" clId="{42BB6930-026B-4957-9274-824420F4A9EA}" dt="2022-01-14T09:31:46.827" v="492" actId="478"/>
          <ac:spMkLst>
            <pc:docMk/>
            <pc:sldMk cId="3223169307" sldId="640"/>
            <ac:spMk id="20" creationId="{6FDD35EC-1401-41E9-A574-3FCDCE2EC6B6}"/>
          </ac:spMkLst>
        </pc:spChg>
        <pc:spChg chg="del">
          <ac:chgData name="Siniša Vuksan" userId="3af124f9-b8e7-46e3-9422-21ae1d17ac0b" providerId="ADAL" clId="{42BB6930-026B-4957-9274-824420F4A9EA}" dt="2022-01-14T09:31:46.827" v="492" actId="478"/>
          <ac:spMkLst>
            <pc:docMk/>
            <pc:sldMk cId="3223169307" sldId="640"/>
            <ac:spMk id="21" creationId="{C7754187-5F26-4065-B9D7-77C366F01684}"/>
          </ac:spMkLst>
        </pc:spChg>
        <pc:spChg chg="del">
          <ac:chgData name="Siniša Vuksan" userId="3af124f9-b8e7-46e3-9422-21ae1d17ac0b" providerId="ADAL" clId="{42BB6930-026B-4957-9274-824420F4A9EA}" dt="2022-01-14T09:31:46.827" v="492" actId="478"/>
          <ac:spMkLst>
            <pc:docMk/>
            <pc:sldMk cId="3223169307" sldId="640"/>
            <ac:spMk id="22" creationId="{03E136B7-D902-4994-A913-B7AC7688B096}"/>
          </ac:spMkLst>
        </pc:spChg>
        <pc:picChg chg="del">
          <ac:chgData name="Siniša Vuksan" userId="3af124f9-b8e7-46e3-9422-21ae1d17ac0b" providerId="ADAL" clId="{42BB6930-026B-4957-9274-824420F4A9EA}" dt="2022-01-14T09:31:48.244" v="493" actId="478"/>
          <ac:picMkLst>
            <pc:docMk/>
            <pc:sldMk cId="3223169307" sldId="640"/>
            <ac:picMk id="9" creationId="{FE14D4B8-BA2A-4CE3-81C4-4FC864F1234F}"/>
          </ac:picMkLst>
        </pc:picChg>
      </pc:sldChg>
      <pc:sldChg chg="delSp new mod">
        <pc:chgData name="Siniša Vuksan" userId="3af124f9-b8e7-46e3-9422-21ae1d17ac0b" providerId="ADAL" clId="{42BB6930-026B-4957-9274-824420F4A9EA}" dt="2022-01-14T09:27:36.043" v="277" actId="478"/>
        <pc:sldMkLst>
          <pc:docMk/>
          <pc:sldMk cId="3209617131" sldId="648"/>
        </pc:sldMkLst>
        <pc:spChg chg="del">
          <ac:chgData name="Siniša Vuksan" userId="3af124f9-b8e7-46e3-9422-21ae1d17ac0b" providerId="ADAL" clId="{42BB6930-026B-4957-9274-824420F4A9EA}" dt="2022-01-14T09:27:36.043" v="277" actId="478"/>
          <ac:spMkLst>
            <pc:docMk/>
            <pc:sldMk cId="3209617131" sldId="648"/>
            <ac:spMk id="2" creationId="{D82E8C47-A4B5-43A2-8367-D4A0D08FE7E9}"/>
          </ac:spMkLst>
        </pc:spChg>
        <pc:spChg chg="del">
          <ac:chgData name="Siniša Vuksan" userId="3af124f9-b8e7-46e3-9422-21ae1d17ac0b" providerId="ADAL" clId="{42BB6930-026B-4957-9274-824420F4A9EA}" dt="2022-01-14T09:27:36.043" v="277" actId="478"/>
          <ac:spMkLst>
            <pc:docMk/>
            <pc:sldMk cId="3209617131" sldId="648"/>
            <ac:spMk id="3" creationId="{80F05002-2845-4891-89E5-83B51B6F36EA}"/>
          </ac:spMkLst>
        </pc:spChg>
      </pc:sldChg>
      <pc:sldChg chg="delSp modSp add mod ord delAnim modAnim">
        <pc:chgData name="Siniša Vuksan" userId="3af124f9-b8e7-46e3-9422-21ae1d17ac0b" providerId="ADAL" clId="{42BB6930-026B-4957-9274-824420F4A9EA}" dt="2022-01-14T10:02:50.322" v="1814"/>
        <pc:sldMkLst>
          <pc:docMk/>
          <pc:sldMk cId="1418991304" sldId="649"/>
        </pc:sldMkLst>
        <pc:spChg chg="mod">
          <ac:chgData name="Siniša Vuksan" userId="3af124f9-b8e7-46e3-9422-21ae1d17ac0b" providerId="ADAL" clId="{42BB6930-026B-4957-9274-824420F4A9EA}" dt="2022-01-14T09:57:24.396" v="843" actId="20577"/>
          <ac:spMkLst>
            <pc:docMk/>
            <pc:sldMk cId="1418991304" sldId="649"/>
            <ac:spMk id="19" creationId="{BABD408D-F914-47C4-B890-E38F53EB28BE}"/>
          </ac:spMkLst>
        </pc:spChg>
        <pc:picChg chg="mod">
          <ac:chgData name="Siniša Vuksan" userId="3af124f9-b8e7-46e3-9422-21ae1d17ac0b" providerId="ADAL" clId="{42BB6930-026B-4957-9274-824420F4A9EA}" dt="2022-01-14T09:32:14.534" v="497" actId="14826"/>
          <ac:picMkLst>
            <pc:docMk/>
            <pc:sldMk cId="1418991304" sldId="649"/>
            <ac:picMk id="4" creationId="{1B2619D9-4F98-4A11-8FFE-57C7EB1F529A}"/>
          </ac:picMkLst>
        </pc:picChg>
        <pc:picChg chg="del">
          <ac:chgData name="Siniša Vuksan" userId="3af124f9-b8e7-46e3-9422-21ae1d17ac0b" providerId="ADAL" clId="{42BB6930-026B-4957-9274-824420F4A9EA}" dt="2022-01-14T09:32:27.239" v="500" actId="478"/>
          <ac:picMkLst>
            <pc:docMk/>
            <pc:sldMk cId="1418991304" sldId="649"/>
            <ac:picMk id="7" creationId="{C7187288-4FC2-448B-9C85-22F6010CE8B5}"/>
          </ac:picMkLst>
        </pc:picChg>
        <pc:picChg chg="mod">
          <ac:chgData name="Siniša Vuksan" userId="3af124f9-b8e7-46e3-9422-21ae1d17ac0b" providerId="ADAL" clId="{42BB6930-026B-4957-9274-824420F4A9EA}" dt="2022-01-14T09:33:52.077" v="513" actId="1076"/>
          <ac:picMkLst>
            <pc:docMk/>
            <pc:sldMk cId="1418991304" sldId="649"/>
            <ac:picMk id="8" creationId="{3A82910E-6F1D-496B-96FE-A387D57C53F1}"/>
          </ac:picMkLst>
        </pc:picChg>
      </pc:sldChg>
      <pc:sldChg chg="delSp modSp add mod ord delAnim">
        <pc:chgData name="Siniša Vuksan" userId="3af124f9-b8e7-46e3-9422-21ae1d17ac0b" providerId="ADAL" clId="{42BB6930-026B-4957-9274-824420F4A9EA}" dt="2022-01-14T10:02:51.700" v="1816"/>
        <pc:sldMkLst>
          <pc:docMk/>
          <pc:sldMk cId="95238819" sldId="650"/>
        </pc:sldMkLst>
        <pc:spChg chg="mod">
          <ac:chgData name="Siniša Vuksan" userId="3af124f9-b8e7-46e3-9422-21ae1d17ac0b" providerId="ADAL" clId="{42BB6930-026B-4957-9274-824420F4A9EA}" dt="2022-01-14T09:59:45.571" v="1277" actId="14100"/>
          <ac:spMkLst>
            <pc:docMk/>
            <pc:sldMk cId="95238819" sldId="650"/>
            <ac:spMk id="19" creationId="{BABD408D-F914-47C4-B890-E38F53EB28BE}"/>
          </ac:spMkLst>
        </pc:spChg>
        <pc:picChg chg="mod">
          <ac:chgData name="Siniša Vuksan" userId="3af124f9-b8e7-46e3-9422-21ae1d17ac0b" providerId="ADAL" clId="{42BB6930-026B-4957-9274-824420F4A9EA}" dt="2022-01-14T09:32:18.690" v="498" actId="14826"/>
          <ac:picMkLst>
            <pc:docMk/>
            <pc:sldMk cId="95238819" sldId="650"/>
            <ac:picMk id="4" creationId="{1B2619D9-4F98-4A11-8FFE-57C7EB1F529A}"/>
          </ac:picMkLst>
        </pc:picChg>
        <pc:picChg chg="del">
          <ac:chgData name="Siniša Vuksan" userId="3af124f9-b8e7-46e3-9422-21ae1d17ac0b" providerId="ADAL" clId="{42BB6930-026B-4957-9274-824420F4A9EA}" dt="2022-01-14T09:33:12.302" v="506" actId="478"/>
          <ac:picMkLst>
            <pc:docMk/>
            <pc:sldMk cId="95238819" sldId="650"/>
            <ac:picMk id="7" creationId="{C7187288-4FC2-448B-9C85-22F6010CE8B5}"/>
          </ac:picMkLst>
        </pc:picChg>
        <pc:picChg chg="mod">
          <ac:chgData name="Siniša Vuksan" userId="3af124f9-b8e7-46e3-9422-21ae1d17ac0b" providerId="ADAL" clId="{42BB6930-026B-4957-9274-824420F4A9EA}" dt="2022-01-14T09:33:10.847" v="505" actId="14826"/>
          <ac:picMkLst>
            <pc:docMk/>
            <pc:sldMk cId="95238819" sldId="650"/>
            <ac:picMk id="8" creationId="{3A82910E-6F1D-496B-96FE-A387D57C53F1}"/>
          </ac:picMkLst>
        </pc:picChg>
      </pc:sldChg>
      <pc:sldChg chg="delSp modSp add mod ord delAnim modAnim">
        <pc:chgData name="Siniša Vuksan" userId="3af124f9-b8e7-46e3-9422-21ae1d17ac0b" providerId="ADAL" clId="{42BB6930-026B-4957-9274-824420F4A9EA}" dt="2022-01-14T10:02:53.012" v="1818"/>
        <pc:sldMkLst>
          <pc:docMk/>
          <pc:sldMk cId="924536401" sldId="651"/>
        </pc:sldMkLst>
        <pc:spChg chg="mod">
          <ac:chgData name="Siniša Vuksan" userId="3af124f9-b8e7-46e3-9422-21ae1d17ac0b" providerId="ADAL" clId="{42BB6930-026B-4957-9274-824420F4A9EA}" dt="2022-01-14T10:02:46.539" v="1812" actId="1035"/>
          <ac:spMkLst>
            <pc:docMk/>
            <pc:sldMk cId="924536401" sldId="651"/>
            <ac:spMk id="19" creationId="{BABD408D-F914-47C4-B890-E38F53EB28BE}"/>
          </ac:spMkLst>
        </pc:spChg>
        <pc:picChg chg="mod">
          <ac:chgData name="Siniša Vuksan" userId="3af124f9-b8e7-46e3-9422-21ae1d17ac0b" providerId="ADAL" clId="{42BB6930-026B-4957-9274-824420F4A9EA}" dt="2022-01-14T09:32:22.739" v="499" actId="14826"/>
          <ac:picMkLst>
            <pc:docMk/>
            <pc:sldMk cId="924536401" sldId="651"/>
            <ac:picMk id="4" creationId="{1B2619D9-4F98-4A11-8FFE-57C7EB1F529A}"/>
          </ac:picMkLst>
        </pc:picChg>
        <pc:picChg chg="del">
          <ac:chgData name="Siniša Vuksan" userId="3af124f9-b8e7-46e3-9422-21ae1d17ac0b" providerId="ADAL" clId="{42BB6930-026B-4957-9274-824420F4A9EA}" dt="2022-01-14T09:33:15.911" v="507" actId="478"/>
          <ac:picMkLst>
            <pc:docMk/>
            <pc:sldMk cId="924536401" sldId="651"/>
            <ac:picMk id="7" creationId="{C7187288-4FC2-448B-9C85-22F6010CE8B5}"/>
          </ac:picMkLst>
        </pc:picChg>
        <pc:picChg chg="mod">
          <ac:chgData name="Siniša Vuksan" userId="3af124f9-b8e7-46e3-9422-21ae1d17ac0b" providerId="ADAL" clId="{42BB6930-026B-4957-9274-824420F4A9EA}" dt="2022-01-14T10:02:39.928" v="1801" actId="1076"/>
          <ac:picMkLst>
            <pc:docMk/>
            <pc:sldMk cId="924536401" sldId="651"/>
            <ac:picMk id="8" creationId="{3A82910E-6F1D-496B-96FE-A387D57C53F1}"/>
          </ac:picMkLst>
        </pc:picChg>
      </pc:sldChg>
      <pc:sldChg chg="modSp add mod">
        <pc:chgData name="Siniša Vuksan" userId="3af124f9-b8e7-46e3-9422-21ae1d17ac0b" providerId="ADAL" clId="{42BB6930-026B-4957-9274-824420F4A9EA}" dt="2022-01-14T10:07:21.088" v="1878" actId="20577"/>
        <pc:sldMkLst>
          <pc:docMk/>
          <pc:sldMk cId="3914860809" sldId="652"/>
        </pc:sldMkLst>
        <pc:spChg chg="mod">
          <ac:chgData name="Siniša Vuksan" userId="3af124f9-b8e7-46e3-9422-21ae1d17ac0b" providerId="ADAL" clId="{42BB6930-026B-4957-9274-824420F4A9EA}" dt="2022-01-14T10:07:21.088" v="1878" actId="20577"/>
          <ac:spMkLst>
            <pc:docMk/>
            <pc:sldMk cId="3914860809" sldId="652"/>
            <ac:spMk id="6" creationId="{010AB125-9086-4261-98B4-FC5A0801347C}"/>
          </ac:spMkLst>
        </pc:spChg>
        <pc:spChg chg="mod">
          <ac:chgData name="Siniša Vuksan" userId="3af124f9-b8e7-46e3-9422-21ae1d17ac0b" providerId="ADAL" clId="{42BB6930-026B-4957-9274-824420F4A9EA}" dt="2022-01-14T10:04:57.171" v="1820" actId="20577"/>
          <ac:spMkLst>
            <pc:docMk/>
            <pc:sldMk cId="3914860809" sldId="652"/>
            <ac:spMk id="7" creationId="{0256D9EB-C20B-45FA-9F3D-124012366C9E}"/>
          </ac:spMkLst>
        </pc:spChg>
        <pc:picChg chg="mod">
          <ac:chgData name="Siniša Vuksan" userId="3af124f9-b8e7-46e3-9422-21ae1d17ac0b" providerId="ADAL" clId="{42BB6930-026B-4957-9274-824420F4A9EA}" dt="2022-01-14T10:06:59.988" v="1828" actId="1076"/>
          <ac:picMkLst>
            <pc:docMk/>
            <pc:sldMk cId="3914860809" sldId="652"/>
            <ac:picMk id="2" creationId="{79AB126F-5218-4223-8FB3-6BD5D18FF2B3}"/>
          </ac:picMkLst>
        </pc:picChg>
        <pc:picChg chg="mod">
          <ac:chgData name="Siniša Vuksan" userId="3af124f9-b8e7-46e3-9422-21ae1d17ac0b" providerId="ADAL" clId="{42BB6930-026B-4957-9274-824420F4A9EA}" dt="2022-01-14T10:06:12.083" v="1824" actId="14100"/>
          <ac:picMkLst>
            <pc:docMk/>
            <pc:sldMk cId="3914860809" sldId="652"/>
            <ac:picMk id="4" creationId="{1B2619D9-4F98-4A11-8FFE-57C7EB1F529A}"/>
          </ac:picMkLst>
        </pc:picChg>
      </pc:sldChg>
      <pc:sldChg chg="delSp modSp add mod delAnim">
        <pc:chgData name="Siniša Vuksan" userId="3af124f9-b8e7-46e3-9422-21ae1d17ac0b" providerId="ADAL" clId="{42BB6930-026B-4957-9274-824420F4A9EA}" dt="2022-01-14T10:08:46.227" v="1887" actId="1076"/>
        <pc:sldMkLst>
          <pc:docMk/>
          <pc:sldMk cId="1071302166" sldId="653"/>
        </pc:sldMkLst>
        <pc:spChg chg="del">
          <ac:chgData name="Siniša Vuksan" userId="3af124f9-b8e7-46e3-9422-21ae1d17ac0b" providerId="ADAL" clId="{42BB6930-026B-4957-9274-824420F4A9EA}" dt="2022-01-14T10:08:25.152" v="1880" actId="478"/>
          <ac:spMkLst>
            <pc:docMk/>
            <pc:sldMk cId="1071302166" sldId="653"/>
            <ac:spMk id="12" creationId="{B065AA09-C4CD-4F70-A7AE-0ABF01A79D6C}"/>
          </ac:spMkLst>
        </pc:spChg>
        <pc:spChg chg="del">
          <ac:chgData name="Siniša Vuksan" userId="3af124f9-b8e7-46e3-9422-21ae1d17ac0b" providerId="ADAL" clId="{42BB6930-026B-4957-9274-824420F4A9EA}" dt="2022-01-14T10:08:27.187" v="1881" actId="478"/>
          <ac:spMkLst>
            <pc:docMk/>
            <pc:sldMk cId="1071302166" sldId="653"/>
            <ac:spMk id="13" creationId="{5EBDB892-D80E-4FE4-BD33-93BED46A5928}"/>
          </ac:spMkLst>
        </pc:spChg>
        <pc:spChg chg="del">
          <ac:chgData name="Siniša Vuksan" userId="3af124f9-b8e7-46e3-9422-21ae1d17ac0b" providerId="ADAL" clId="{42BB6930-026B-4957-9274-824420F4A9EA}" dt="2022-01-14T10:08:28.656" v="1882" actId="478"/>
          <ac:spMkLst>
            <pc:docMk/>
            <pc:sldMk cId="1071302166" sldId="653"/>
            <ac:spMk id="14" creationId="{F0ADD68F-8F72-4C1D-A9DF-891E6ADE45F3}"/>
          </ac:spMkLst>
        </pc:spChg>
        <pc:spChg chg="del">
          <ac:chgData name="Siniša Vuksan" userId="3af124f9-b8e7-46e3-9422-21ae1d17ac0b" providerId="ADAL" clId="{42BB6930-026B-4957-9274-824420F4A9EA}" dt="2022-01-14T10:08:30.187" v="1883" actId="478"/>
          <ac:spMkLst>
            <pc:docMk/>
            <pc:sldMk cId="1071302166" sldId="653"/>
            <ac:spMk id="15" creationId="{D458CF40-86E3-4F33-A540-DCB7114FAECA}"/>
          </ac:spMkLst>
        </pc:spChg>
        <pc:spChg chg="del">
          <ac:chgData name="Siniša Vuksan" userId="3af124f9-b8e7-46e3-9422-21ae1d17ac0b" providerId="ADAL" clId="{42BB6930-026B-4957-9274-824420F4A9EA}" dt="2022-01-14T10:08:31.656" v="1884" actId="478"/>
          <ac:spMkLst>
            <pc:docMk/>
            <pc:sldMk cId="1071302166" sldId="653"/>
            <ac:spMk id="23" creationId="{8DE3903F-DD36-4F45-8479-4AF51AB0CD20}"/>
          </ac:spMkLst>
        </pc:spChg>
        <pc:spChg chg="del">
          <ac:chgData name="Siniša Vuksan" userId="3af124f9-b8e7-46e3-9422-21ae1d17ac0b" providerId="ADAL" clId="{42BB6930-026B-4957-9274-824420F4A9EA}" dt="2022-01-14T10:08:39.580" v="1886" actId="478"/>
          <ac:spMkLst>
            <pc:docMk/>
            <pc:sldMk cId="1071302166" sldId="653"/>
            <ac:spMk id="24" creationId="{9AEC22C5-1C23-4A9B-B079-6324DD6D9AD9}"/>
          </ac:spMkLst>
        </pc:spChg>
        <pc:picChg chg="mod">
          <ac:chgData name="Siniša Vuksan" userId="3af124f9-b8e7-46e3-9422-21ae1d17ac0b" providerId="ADAL" clId="{42BB6930-026B-4957-9274-824420F4A9EA}" dt="2022-01-14T10:08:46.227" v="1887" actId="1076"/>
          <ac:picMkLst>
            <pc:docMk/>
            <pc:sldMk cId="1071302166" sldId="653"/>
            <ac:picMk id="3" creationId="{BCB9096C-827C-46AD-8C82-3D6A7B52E63D}"/>
          </ac:picMkLst>
        </pc:picChg>
        <pc:picChg chg="mod">
          <ac:chgData name="Siniša Vuksan" userId="3af124f9-b8e7-46e3-9422-21ae1d17ac0b" providerId="ADAL" clId="{42BB6930-026B-4957-9274-824420F4A9EA}" dt="2022-01-14T10:06:04.644" v="1822" actId="14826"/>
          <ac:picMkLst>
            <pc:docMk/>
            <pc:sldMk cId="1071302166" sldId="653"/>
            <ac:picMk id="4" creationId="{1B2619D9-4F98-4A11-8FFE-57C7EB1F529A}"/>
          </ac:picMkLst>
        </pc:picChg>
      </pc:sldChg>
      <pc:sldChg chg="add">
        <pc:chgData name="Siniša Vuksan" userId="3af124f9-b8e7-46e3-9422-21ae1d17ac0b" providerId="ADAL" clId="{42BB6930-026B-4957-9274-824420F4A9EA}" dt="2022-01-14T10:08:36.361" v="1885" actId="2890"/>
        <pc:sldMkLst>
          <pc:docMk/>
          <pc:sldMk cId="2566301306" sldId="654"/>
        </pc:sldMkLst>
      </pc:sldChg>
    </pc:docChg>
  </pc:docChgLst>
  <pc:docChgLst>
    <pc:chgData name="Siniša Vuksan" userId="3af124f9-b8e7-46e3-9422-21ae1d17ac0b" providerId="ADAL" clId="{30112419-399A-48AF-85C1-F9533F6F73A4}"/>
    <pc:docChg chg="undo custSel addSld delSld modSld sldOrd">
      <pc:chgData name="Siniša Vuksan" userId="3af124f9-b8e7-46e3-9422-21ae1d17ac0b" providerId="ADAL" clId="{30112419-399A-48AF-85C1-F9533F6F73A4}" dt="2022-01-11T13:14:56.664" v="2172" actId="14100"/>
      <pc:docMkLst>
        <pc:docMk/>
      </pc:docMkLst>
      <pc:sldChg chg="modSp">
        <pc:chgData name="Siniša Vuksan" userId="3af124f9-b8e7-46e3-9422-21ae1d17ac0b" providerId="ADAL" clId="{30112419-399A-48AF-85C1-F9533F6F73A4}" dt="2022-01-10T12:20:43.730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30112419-399A-48AF-85C1-F9533F6F73A4}" dt="2022-01-10T12:20:43.730" v="1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modSp mod modAnim">
        <pc:chgData name="Siniša Vuksan" userId="3af124f9-b8e7-46e3-9422-21ae1d17ac0b" providerId="ADAL" clId="{30112419-399A-48AF-85C1-F9533F6F73A4}" dt="2022-01-10T12:33:40.358" v="725" actId="20577"/>
        <pc:sldMkLst>
          <pc:docMk/>
          <pc:sldMk cId="200756692" sldId="511"/>
        </pc:sldMkLst>
        <pc:spChg chg="mod">
          <ac:chgData name="Siniša Vuksan" userId="3af124f9-b8e7-46e3-9422-21ae1d17ac0b" providerId="ADAL" clId="{30112419-399A-48AF-85C1-F9533F6F73A4}" dt="2022-01-10T12:22:03.700" v="71" actId="20577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30112419-399A-48AF-85C1-F9533F6F73A4}" dt="2022-01-10T12:21:55.134" v="69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30112419-399A-48AF-85C1-F9533F6F73A4}" dt="2022-01-10T12:21:25.735" v="23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30112419-399A-48AF-85C1-F9533F6F73A4}" dt="2022-01-10T12:33:19.944" v="687" actId="1036"/>
          <ac:spMkLst>
            <pc:docMk/>
            <pc:sldMk cId="200756692" sldId="511"/>
            <ac:spMk id="12" creationId="{73EB294C-3FBC-41F9-9869-BCAEE40BCEE1}"/>
          </ac:spMkLst>
        </pc:spChg>
        <pc:spChg chg="add mod">
          <ac:chgData name="Siniša Vuksan" userId="3af124f9-b8e7-46e3-9422-21ae1d17ac0b" providerId="ADAL" clId="{30112419-399A-48AF-85C1-F9533F6F73A4}" dt="2022-01-10T12:33:40.358" v="725" actId="20577"/>
          <ac:spMkLst>
            <pc:docMk/>
            <pc:sldMk cId="200756692" sldId="511"/>
            <ac:spMk id="13" creationId="{151F8943-D4C6-4604-9F8F-719E0A6B7C7B}"/>
          </ac:spMkLst>
        </pc:spChg>
        <pc:picChg chg="mod">
          <ac:chgData name="Siniša Vuksan" userId="3af124f9-b8e7-46e3-9422-21ae1d17ac0b" providerId="ADAL" clId="{30112419-399A-48AF-85C1-F9533F6F73A4}" dt="2022-01-10T12:22:46.362" v="74" actId="14100"/>
          <ac:picMkLst>
            <pc:docMk/>
            <pc:sldMk cId="200756692" sldId="511"/>
            <ac:picMk id="2" creationId="{1E44272B-FD29-468B-BDAF-9E2617D04BB1}"/>
          </ac:picMkLst>
        </pc:picChg>
        <pc:picChg chg="add mod">
          <ac:chgData name="Siniša Vuksan" userId="3af124f9-b8e7-46e3-9422-21ae1d17ac0b" providerId="ADAL" clId="{30112419-399A-48AF-85C1-F9533F6F73A4}" dt="2022-01-10T12:27:28.113" v="347" actId="1076"/>
          <ac:picMkLst>
            <pc:docMk/>
            <pc:sldMk cId="200756692" sldId="511"/>
            <ac:picMk id="4" creationId="{2740A907-6D26-4279-A0DF-67D87196A1E0}"/>
          </ac:picMkLst>
        </pc:picChg>
        <pc:picChg chg="mod">
          <ac:chgData name="Siniša Vuksan" userId="3af124f9-b8e7-46e3-9422-21ae1d17ac0b" providerId="ADAL" clId="{30112419-399A-48AF-85C1-F9533F6F73A4}" dt="2022-01-10T12:26:50.088" v="340" actId="1076"/>
          <ac:picMkLst>
            <pc:docMk/>
            <pc:sldMk cId="200756692" sldId="511"/>
            <ac:picMk id="11" creationId="{3E9A7EDC-7833-4392-932A-B57D4D58E5CC}"/>
          </ac:picMkLst>
        </pc:picChg>
      </pc:sldChg>
      <pc:sldChg chg="del">
        <pc:chgData name="Siniša Vuksan" userId="3af124f9-b8e7-46e3-9422-21ae1d17ac0b" providerId="ADAL" clId="{30112419-399A-48AF-85C1-F9533F6F73A4}" dt="2022-01-10T12:20:48.681" v="12" actId="47"/>
        <pc:sldMkLst>
          <pc:docMk/>
          <pc:sldMk cId="3700886855" sldId="632"/>
        </pc:sldMkLst>
      </pc:sldChg>
      <pc:sldChg chg="delSp modSp del mod ord delAnim">
        <pc:chgData name="Siniša Vuksan" userId="3af124f9-b8e7-46e3-9422-21ae1d17ac0b" providerId="ADAL" clId="{30112419-399A-48AF-85C1-F9533F6F73A4}" dt="2022-01-10T13:21:51.427" v="1759" actId="2696"/>
        <pc:sldMkLst>
          <pc:docMk/>
          <pc:sldMk cId="1423985506" sldId="633"/>
        </pc:sldMkLst>
        <pc:spChg chg="mod">
          <ac:chgData name="Siniša Vuksan" userId="3af124f9-b8e7-46e3-9422-21ae1d17ac0b" providerId="ADAL" clId="{30112419-399A-48AF-85C1-F9533F6F73A4}" dt="2022-01-10T13:12:20.789" v="1491" actId="14100"/>
          <ac:spMkLst>
            <pc:docMk/>
            <pc:sldMk cId="1423985506" sldId="633"/>
            <ac:spMk id="6" creationId="{010AB125-9086-4261-98B4-FC5A0801347C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7" creationId="{480E4A8F-CC82-427D-855D-6D93CE0F0903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8" creationId="{BEE82A06-B68C-45F2-B240-D2081DD48068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9" creationId="{9807AC20-EE45-4ADA-9D43-3D8583CAD8FD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10" creationId="{0999E217-4C8F-43E7-BD15-D01D67EE872F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11" creationId="{BD223DFA-48BF-43AB-A729-62B5A8EA61C9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12" creationId="{7C7C9918-EF06-4BBD-8A9D-7150018D3A9E}"/>
          </ac:spMkLst>
        </pc:spChg>
        <pc:picChg chg="mod">
          <ac:chgData name="Siniša Vuksan" userId="3af124f9-b8e7-46e3-9422-21ae1d17ac0b" providerId="ADAL" clId="{30112419-399A-48AF-85C1-F9533F6F73A4}" dt="2022-01-10T13:12:13.898" v="1489" actId="1076"/>
          <ac:picMkLst>
            <pc:docMk/>
            <pc:sldMk cId="1423985506" sldId="633"/>
            <ac:picMk id="2" creationId="{B69E1C10-ACFD-49C4-B019-6B92ED78F85E}"/>
          </ac:picMkLst>
        </pc:picChg>
        <pc:picChg chg="del">
          <ac:chgData name="Siniša Vuksan" userId="3af124f9-b8e7-46e3-9422-21ae1d17ac0b" providerId="ADAL" clId="{30112419-399A-48AF-85C1-F9533F6F73A4}" dt="2022-01-10T13:12:23.313" v="1492" actId="478"/>
          <ac:picMkLst>
            <pc:docMk/>
            <pc:sldMk cId="1423985506" sldId="633"/>
            <ac:picMk id="3" creationId="{7009AE6C-9494-47BC-A99F-0D6C8F29F986}"/>
          </ac:picMkLst>
        </pc:picChg>
        <pc:picChg chg="mod">
          <ac:chgData name="Siniša Vuksan" userId="3af124f9-b8e7-46e3-9422-21ae1d17ac0b" providerId="ADAL" clId="{30112419-399A-48AF-85C1-F9533F6F73A4}" dt="2022-01-10T13:12:08.527" v="1488" actId="14826"/>
          <ac:picMkLst>
            <pc:docMk/>
            <pc:sldMk cId="1423985506" sldId="633"/>
            <ac:picMk id="4" creationId="{1B2619D9-4F98-4A11-8FFE-57C7EB1F529A}"/>
          </ac:picMkLst>
        </pc:picChg>
      </pc:sldChg>
      <pc:sldChg chg="delSp new mod">
        <pc:chgData name="Siniša Vuksan" userId="3af124f9-b8e7-46e3-9422-21ae1d17ac0b" providerId="ADAL" clId="{30112419-399A-48AF-85C1-F9533F6F73A4}" dt="2022-01-10T12:22:53.800" v="76" actId="478"/>
        <pc:sldMkLst>
          <pc:docMk/>
          <pc:sldMk cId="4207154218" sldId="639"/>
        </pc:sldMkLst>
        <pc:spChg chg="del">
          <ac:chgData name="Siniša Vuksan" userId="3af124f9-b8e7-46e3-9422-21ae1d17ac0b" providerId="ADAL" clId="{30112419-399A-48AF-85C1-F9533F6F73A4}" dt="2022-01-10T12:22:53.800" v="76" actId="478"/>
          <ac:spMkLst>
            <pc:docMk/>
            <pc:sldMk cId="4207154218" sldId="639"/>
            <ac:spMk id="2" creationId="{59689BB7-3E9A-40F6-B514-C3144F80B365}"/>
          </ac:spMkLst>
        </pc:spChg>
        <pc:spChg chg="del">
          <ac:chgData name="Siniša Vuksan" userId="3af124f9-b8e7-46e3-9422-21ae1d17ac0b" providerId="ADAL" clId="{30112419-399A-48AF-85C1-F9533F6F73A4}" dt="2022-01-10T12:22:53.800" v="76" actId="478"/>
          <ac:spMkLst>
            <pc:docMk/>
            <pc:sldMk cId="4207154218" sldId="639"/>
            <ac:spMk id="3" creationId="{DCAE6268-CBB6-4404-8DFC-5D7ACE68E303}"/>
          </ac:spMkLst>
        </pc:spChg>
      </pc:sldChg>
      <pc:sldChg chg="addSp delSp modSp add mod ord delAnim modAnim">
        <pc:chgData name="Siniša Vuksan" userId="3af124f9-b8e7-46e3-9422-21ae1d17ac0b" providerId="ADAL" clId="{30112419-399A-48AF-85C1-F9533F6F73A4}" dt="2022-01-10T12:46:23.482" v="1023"/>
        <pc:sldMkLst>
          <pc:docMk/>
          <pc:sldMk cId="3223169307" sldId="640"/>
        </pc:sldMkLst>
        <pc:spChg chg="mod">
          <ac:chgData name="Siniša Vuksan" userId="3af124f9-b8e7-46e3-9422-21ae1d17ac0b" providerId="ADAL" clId="{30112419-399A-48AF-85C1-F9533F6F73A4}" dt="2022-01-10T12:46:15.939" v="1021" actId="1036"/>
          <ac:spMkLst>
            <pc:docMk/>
            <pc:sldMk cId="3223169307" sldId="640"/>
            <ac:spMk id="6" creationId="{010AB125-9086-4261-98B4-FC5A0801347C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3" creationId="{06F275E6-BB6C-43BD-8433-4EF4F7AC1D9D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4" creationId="{BD0A4611-AFB1-4107-94B7-440256310019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5" creationId="{1FCF8DCC-B94C-4146-8E39-2F2D28BDFBFA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6" creationId="{495DCEE6-5A78-444D-BD49-6D6A987538C6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7" creationId="{77A72382-4EEC-4D34-8C08-785F4F36FCEA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8" creationId="{5E345E36-21B4-459E-BEB3-16FF3E2AF010}"/>
          </ac:spMkLst>
        </pc:spChg>
        <pc:spChg chg="add mod">
          <ac:chgData name="Siniša Vuksan" userId="3af124f9-b8e7-46e3-9422-21ae1d17ac0b" providerId="ADAL" clId="{30112419-399A-48AF-85C1-F9533F6F73A4}" dt="2022-01-10T12:46:03.962" v="1013" actId="1076"/>
          <ac:spMkLst>
            <pc:docMk/>
            <pc:sldMk cId="3223169307" sldId="640"/>
            <ac:spMk id="19" creationId="{BABD408D-F914-47C4-B890-E38F53EB28BE}"/>
          </ac:spMkLst>
        </pc:spChg>
        <pc:spChg chg="add mod">
          <ac:chgData name="Siniša Vuksan" userId="3af124f9-b8e7-46e3-9422-21ae1d17ac0b" providerId="ADAL" clId="{30112419-399A-48AF-85C1-F9533F6F73A4}" dt="2022-01-10T12:45:55.783" v="1012" actId="1035"/>
          <ac:spMkLst>
            <pc:docMk/>
            <pc:sldMk cId="3223169307" sldId="640"/>
            <ac:spMk id="20" creationId="{6FDD35EC-1401-41E9-A574-3FCDCE2EC6B6}"/>
          </ac:spMkLst>
        </pc:spChg>
        <pc:spChg chg="add mod">
          <ac:chgData name="Siniša Vuksan" userId="3af124f9-b8e7-46e3-9422-21ae1d17ac0b" providerId="ADAL" clId="{30112419-399A-48AF-85C1-F9533F6F73A4}" dt="2022-01-10T12:45:55.783" v="1012" actId="1035"/>
          <ac:spMkLst>
            <pc:docMk/>
            <pc:sldMk cId="3223169307" sldId="640"/>
            <ac:spMk id="21" creationId="{C7754187-5F26-4065-B9D7-77C366F01684}"/>
          </ac:spMkLst>
        </pc:spChg>
        <pc:spChg chg="add mod">
          <ac:chgData name="Siniša Vuksan" userId="3af124f9-b8e7-46e3-9422-21ae1d17ac0b" providerId="ADAL" clId="{30112419-399A-48AF-85C1-F9533F6F73A4}" dt="2022-01-10T12:45:55.783" v="1012" actId="1035"/>
          <ac:spMkLst>
            <pc:docMk/>
            <pc:sldMk cId="3223169307" sldId="640"/>
            <ac:spMk id="22" creationId="{03E136B7-D902-4994-A913-B7AC7688B096}"/>
          </ac:spMkLst>
        </pc:spChg>
        <pc:picChg chg="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2" creationId="{B69E1C10-ACFD-49C4-B019-6B92ED78F85E}"/>
          </ac:picMkLst>
        </pc:picChg>
        <pc:picChg chg="del">
          <ac:chgData name="Siniša Vuksan" userId="3af124f9-b8e7-46e3-9422-21ae1d17ac0b" providerId="ADAL" clId="{30112419-399A-48AF-85C1-F9533F6F73A4}" dt="2022-01-10T12:36:46.139" v="729" actId="478"/>
          <ac:picMkLst>
            <pc:docMk/>
            <pc:sldMk cId="3223169307" sldId="640"/>
            <ac:picMk id="3" creationId="{7009AE6C-9494-47BC-A99F-0D6C8F29F986}"/>
          </ac:picMkLst>
        </pc:picChg>
        <pc:picChg chg="mod">
          <ac:chgData name="Siniša Vuksan" userId="3af124f9-b8e7-46e3-9422-21ae1d17ac0b" providerId="ADAL" clId="{30112419-399A-48AF-85C1-F9533F6F73A4}" dt="2022-01-10T12:36:13.255" v="727" actId="14826"/>
          <ac:picMkLst>
            <pc:docMk/>
            <pc:sldMk cId="3223169307" sldId="6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5" creationId="{A90FC4C1-1644-437F-B1AE-E96C616377D5}"/>
          </ac:picMkLst>
        </pc:picChg>
        <pc:picChg chg="add 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8" creationId="{3A82910E-6F1D-496B-96FE-A387D57C53F1}"/>
          </ac:picMkLst>
        </pc:picChg>
        <pc:picChg chg="add 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9" creationId="{FE14D4B8-BA2A-4CE3-81C4-4FC864F1234F}"/>
          </ac:picMkLst>
        </pc:picChg>
      </pc:sldChg>
      <pc:sldChg chg="addSp delSp modSp add mod ord delAnim modAnim">
        <pc:chgData name="Siniša Vuksan" userId="3af124f9-b8e7-46e3-9422-21ae1d17ac0b" providerId="ADAL" clId="{30112419-399A-48AF-85C1-F9533F6F73A4}" dt="2022-01-10T13:03:22.593" v="1272"/>
        <pc:sldMkLst>
          <pc:docMk/>
          <pc:sldMk cId="2763891203" sldId="641"/>
        </pc:sldMkLst>
        <pc:spChg chg="del">
          <ac:chgData name="Siniša Vuksan" userId="3af124f9-b8e7-46e3-9422-21ae1d17ac0b" providerId="ADAL" clId="{30112419-399A-48AF-85C1-F9533F6F73A4}" dt="2022-01-10T12:46:33.033" v="1026" actId="478"/>
          <ac:spMkLst>
            <pc:docMk/>
            <pc:sldMk cId="2763891203" sldId="641"/>
            <ac:spMk id="6" creationId="{010AB125-9086-4261-98B4-FC5A0801347C}"/>
          </ac:spMkLst>
        </pc:spChg>
        <pc:spChg chg="mod">
          <ac:chgData name="Siniša Vuksan" userId="3af124f9-b8e7-46e3-9422-21ae1d17ac0b" providerId="ADAL" clId="{30112419-399A-48AF-85C1-F9533F6F73A4}" dt="2022-01-10T13:03:14.910" v="1270" actId="20577"/>
          <ac:spMkLst>
            <pc:docMk/>
            <pc:sldMk cId="2763891203" sldId="641"/>
            <ac:spMk id="19" creationId="{BABD408D-F914-47C4-B890-E38F53EB28BE}"/>
          </ac:spMkLst>
        </pc:spChg>
        <pc:spChg chg="del">
          <ac:chgData name="Siniša Vuksan" userId="3af124f9-b8e7-46e3-9422-21ae1d17ac0b" providerId="ADAL" clId="{30112419-399A-48AF-85C1-F9533F6F73A4}" dt="2022-01-10T12:46:37.424" v="1028" actId="478"/>
          <ac:spMkLst>
            <pc:docMk/>
            <pc:sldMk cId="2763891203" sldId="641"/>
            <ac:spMk id="20" creationId="{6FDD35EC-1401-41E9-A574-3FCDCE2EC6B6}"/>
          </ac:spMkLst>
        </pc:spChg>
        <pc:spChg chg="del">
          <ac:chgData name="Siniša Vuksan" userId="3af124f9-b8e7-46e3-9422-21ae1d17ac0b" providerId="ADAL" clId="{30112419-399A-48AF-85C1-F9533F6F73A4}" dt="2022-01-10T12:46:39.269" v="1029" actId="478"/>
          <ac:spMkLst>
            <pc:docMk/>
            <pc:sldMk cId="2763891203" sldId="641"/>
            <ac:spMk id="21" creationId="{C7754187-5F26-4065-B9D7-77C366F01684}"/>
          </ac:spMkLst>
        </pc:spChg>
        <pc:spChg chg="del">
          <ac:chgData name="Siniša Vuksan" userId="3af124f9-b8e7-46e3-9422-21ae1d17ac0b" providerId="ADAL" clId="{30112419-399A-48AF-85C1-F9533F6F73A4}" dt="2022-01-10T12:46:40.991" v="1030" actId="478"/>
          <ac:spMkLst>
            <pc:docMk/>
            <pc:sldMk cId="2763891203" sldId="641"/>
            <ac:spMk id="22" creationId="{03E136B7-D902-4994-A913-B7AC7688B096}"/>
          </ac:spMkLst>
        </pc:spChg>
        <pc:picChg chg="del">
          <ac:chgData name="Siniša Vuksan" userId="3af124f9-b8e7-46e3-9422-21ae1d17ac0b" providerId="ADAL" clId="{30112419-399A-48AF-85C1-F9533F6F73A4}" dt="2022-01-10T12:46:30.907" v="1025" actId="478"/>
          <ac:picMkLst>
            <pc:docMk/>
            <pc:sldMk cId="2763891203" sldId="641"/>
            <ac:picMk id="2" creationId="{B69E1C10-ACFD-49C4-B019-6B92ED78F85E}"/>
          </ac:picMkLst>
        </pc:picChg>
        <pc:picChg chg="del">
          <ac:chgData name="Siniša Vuksan" userId="3af124f9-b8e7-46e3-9422-21ae1d17ac0b" providerId="ADAL" clId="{30112419-399A-48AF-85C1-F9533F6F73A4}" dt="2022-01-10T12:46:34.530" v="1027" actId="478"/>
          <ac:picMkLst>
            <pc:docMk/>
            <pc:sldMk cId="2763891203" sldId="641"/>
            <ac:picMk id="5" creationId="{A90FC4C1-1644-437F-B1AE-E96C616377D5}"/>
          </ac:picMkLst>
        </pc:picChg>
        <pc:picChg chg="add mod">
          <ac:chgData name="Siniša Vuksan" userId="3af124f9-b8e7-46e3-9422-21ae1d17ac0b" providerId="ADAL" clId="{30112419-399A-48AF-85C1-F9533F6F73A4}" dt="2022-01-10T12:53:07.190" v="1269" actId="1076"/>
          <ac:picMkLst>
            <pc:docMk/>
            <pc:sldMk cId="2763891203" sldId="641"/>
            <ac:picMk id="7" creationId="{C7187288-4FC2-448B-9C85-22F6010CE8B5}"/>
          </ac:picMkLst>
        </pc:picChg>
        <pc:picChg chg="mod">
          <ac:chgData name="Siniša Vuksan" userId="3af124f9-b8e7-46e3-9422-21ae1d17ac0b" providerId="ADAL" clId="{30112419-399A-48AF-85C1-F9533F6F73A4}" dt="2022-01-10T12:47:24.143" v="1041" actId="1076"/>
          <ac:picMkLst>
            <pc:docMk/>
            <pc:sldMk cId="2763891203" sldId="641"/>
            <ac:picMk id="8" creationId="{3A82910E-6F1D-496B-96FE-A387D57C53F1}"/>
          </ac:picMkLst>
        </pc:picChg>
        <pc:picChg chg="mod">
          <ac:chgData name="Siniša Vuksan" userId="3af124f9-b8e7-46e3-9422-21ae1d17ac0b" providerId="ADAL" clId="{30112419-399A-48AF-85C1-F9533F6F73A4}" dt="2022-01-10T12:51:40.481" v="1254" actId="1076"/>
          <ac:picMkLst>
            <pc:docMk/>
            <pc:sldMk cId="2763891203" sldId="641"/>
            <ac:picMk id="9" creationId="{FE14D4B8-BA2A-4CE3-81C4-4FC864F1234F}"/>
          </ac:picMkLst>
        </pc:picChg>
      </pc:sldChg>
      <pc:sldChg chg="addSp delSp modSp add mod delAnim modAnim">
        <pc:chgData name="Siniša Vuksan" userId="3af124f9-b8e7-46e3-9422-21ae1d17ac0b" providerId="ADAL" clId="{30112419-399A-48AF-85C1-F9533F6F73A4}" dt="2022-01-10T13:16:02.415" v="1588" actId="20577"/>
        <pc:sldMkLst>
          <pc:docMk/>
          <pc:sldMk cId="247842606" sldId="642"/>
        </pc:sldMkLst>
        <pc:spChg chg="mod">
          <ac:chgData name="Siniša Vuksan" userId="3af124f9-b8e7-46e3-9422-21ae1d17ac0b" providerId="ADAL" clId="{30112419-399A-48AF-85C1-F9533F6F73A4}" dt="2022-01-10T13:07:39.896" v="1425" actId="1076"/>
          <ac:spMkLst>
            <pc:docMk/>
            <pc:sldMk cId="247842606" sldId="642"/>
            <ac:spMk id="6" creationId="{010AB125-9086-4261-98B4-FC5A0801347C}"/>
          </ac:spMkLst>
        </pc:spChg>
        <pc:spChg chg="add mod">
          <ac:chgData name="Siniša Vuksan" userId="3af124f9-b8e7-46e3-9422-21ae1d17ac0b" providerId="ADAL" clId="{30112419-399A-48AF-85C1-F9533F6F73A4}" dt="2022-01-10T13:10:01.620" v="1478" actId="20577"/>
          <ac:spMkLst>
            <pc:docMk/>
            <pc:sldMk cId="247842606" sldId="642"/>
            <ac:spMk id="14" creationId="{B92FBEE2-132A-44EC-90A9-1EF15864C900}"/>
          </ac:spMkLst>
        </pc:spChg>
        <pc:spChg chg="add mod">
          <ac:chgData name="Siniša Vuksan" userId="3af124f9-b8e7-46e3-9422-21ae1d17ac0b" providerId="ADAL" clId="{30112419-399A-48AF-85C1-F9533F6F73A4}" dt="2022-01-10T13:10:04.327" v="1479" actId="20577"/>
          <ac:spMkLst>
            <pc:docMk/>
            <pc:sldMk cId="247842606" sldId="642"/>
            <ac:spMk id="15" creationId="{3D5B343D-C9BF-45B7-B536-7FF229173171}"/>
          </ac:spMkLst>
        </pc:spChg>
        <pc:spChg chg="add mod">
          <ac:chgData name="Siniša Vuksan" userId="3af124f9-b8e7-46e3-9422-21ae1d17ac0b" providerId="ADAL" clId="{30112419-399A-48AF-85C1-F9533F6F73A4}" dt="2022-01-10T13:10:07.354" v="1480" actId="20577"/>
          <ac:spMkLst>
            <pc:docMk/>
            <pc:sldMk cId="247842606" sldId="642"/>
            <ac:spMk id="16" creationId="{32FB220B-6AC6-41A6-9B92-BE1179AEC3C3}"/>
          </ac:spMkLst>
        </pc:spChg>
        <pc:spChg chg="add mod">
          <ac:chgData name="Siniša Vuksan" userId="3af124f9-b8e7-46e3-9422-21ae1d17ac0b" providerId="ADAL" clId="{30112419-399A-48AF-85C1-F9533F6F73A4}" dt="2022-01-10T13:10:10.856" v="1481" actId="20577"/>
          <ac:spMkLst>
            <pc:docMk/>
            <pc:sldMk cId="247842606" sldId="642"/>
            <ac:spMk id="17" creationId="{56C4B64D-B8C2-4554-877E-E46F6F2C573B}"/>
          </ac:spMkLst>
        </pc:spChg>
        <pc:spChg chg="add mod">
          <ac:chgData name="Siniša Vuksan" userId="3af124f9-b8e7-46e3-9422-21ae1d17ac0b" providerId="ADAL" clId="{30112419-399A-48AF-85C1-F9533F6F73A4}" dt="2022-01-10T13:10:13.603" v="1482" actId="20577"/>
          <ac:spMkLst>
            <pc:docMk/>
            <pc:sldMk cId="247842606" sldId="642"/>
            <ac:spMk id="18" creationId="{77056414-E4CC-4423-ADF4-41813C01BEDF}"/>
          </ac:spMkLst>
        </pc:spChg>
        <pc:spChg chg="mod">
          <ac:chgData name="Siniša Vuksan" userId="3af124f9-b8e7-46e3-9422-21ae1d17ac0b" providerId="ADAL" clId="{30112419-399A-48AF-85C1-F9533F6F73A4}" dt="2022-01-10T13:16:02.415" v="1588" actId="20577"/>
          <ac:spMkLst>
            <pc:docMk/>
            <pc:sldMk cId="247842606" sldId="642"/>
            <ac:spMk id="19" creationId="{BABD408D-F914-47C4-B890-E38F53EB28BE}"/>
          </ac:spMkLst>
        </pc:spChg>
        <pc:spChg chg="del">
          <ac:chgData name="Siniša Vuksan" userId="3af124f9-b8e7-46e3-9422-21ae1d17ac0b" providerId="ADAL" clId="{30112419-399A-48AF-85C1-F9533F6F73A4}" dt="2022-01-10T13:03:52.817" v="1274" actId="478"/>
          <ac:spMkLst>
            <pc:docMk/>
            <pc:sldMk cId="247842606" sldId="642"/>
            <ac:spMk id="20" creationId="{6FDD35EC-1401-41E9-A574-3FCDCE2EC6B6}"/>
          </ac:spMkLst>
        </pc:spChg>
        <pc:spChg chg="del">
          <ac:chgData name="Siniša Vuksan" userId="3af124f9-b8e7-46e3-9422-21ae1d17ac0b" providerId="ADAL" clId="{30112419-399A-48AF-85C1-F9533F6F73A4}" dt="2022-01-10T13:03:55.718" v="1275" actId="478"/>
          <ac:spMkLst>
            <pc:docMk/>
            <pc:sldMk cId="247842606" sldId="642"/>
            <ac:spMk id="21" creationId="{C7754187-5F26-4065-B9D7-77C366F01684}"/>
          </ac:spMkLst>
        </pc:spChg>
        <pc:spChg chg="del">
          <ac:chgData name="Siniša Vuksan" userId="3af124f9-b8e7-46e3-9422-21ae1d17ac0b" providerId="ADAL" clId="{30112419-399A-48AF-85C1-F9533F6F73A4}" dt="2022-01-10T13:03:57.844" v="1276" actId="478"/>
          <ac:spMkLst>
            <pc:docMk/>
            <pc:sldMk cId="247842606" sldId="642"/>
            <ac:spMk id="22" creationId="{03E136B7-D902-4994-A913-B7AC7688B096}"/>
          </ac:spMkLst>
        </pc:spChg>
        <pc:picChg chg="mod">
          <ac:chgData name="Siniša Vuksan" userId="3af124f9-b8e7-46e3-9422-21ae1d17ac0b" providerId="ADAL" clId="{30112419-399A-48AF-85C1-F9533F6F73A4}" dt="2022-01-10T13:07:33.528" v="1424" actId="1035"/>
          <ac:picMkLst>
            <pc:docMk/>
            <pc:sldMk cId="247842606" sldId="642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30112419-399A-48AF-85C1-F9533F6F73A4}" dt="2022-01-10T13:07:33.528" v="1424" actId="1035"/>
          <ac:picMkLst>
            <pc:docMk/>
            <pc:sldMk cId="247842606" sldId="642"/>
            <ac:picMk id="3" creationId="{537162AE-9E10-4EF6-B246-B0AA66F6F1E5}"/>
          </ac:picMkLst>
        </pc:picChg>
        <pc:picChg chg="del">
          <ac:chgData name="Siniša Vuksan" userId="3af124f9-b8e7-46e3-9422-21ae1d17ac0b" providerId="ADAL" clId="{30112419-399A-48AF-85C1-F9533F6F73A4}" dt="2022-01-10T13:06:30.430" v="1381" actId="478"/>
          <ac:picMkLst>
            <pc:docMk/>
            <pc:sldMk cId="247842606" sldId="642"/>
            <ac:picMk id="5" creationId="{A90FC4C1-1644-437F-B1AE-E96C616377D5}"/>
          </ac:picMkLst>
        </pc:picChg>
        <pc:picChg chg="add mod">
          <ac:chgData name="Siniša Vuksan" userId="3af124f9-b8e7-46e3-9422-21ae1d17ac0b" providerId="ADAL" clId="{30112419-399A-48AF-85C1-F9533F6F73A4}" dt="2022-01-10T13:08:45.150" v="1458" actId="1076"/>
          <ac:picMkLst>
            <pc:docMk/>
            <pc:sldMk cId="247842606" sldId="642"/>
            <ac:picMk id="7" creationId="{2CA59BBB-C3E9-4DAB-B6D0-E33E29D4DE8A}"/>
          </ac:picMkLst>
        </pc:picChg>
        <pc:picChg chg="mod">
          <ac:chgData name="Siniša Vuksan" userId="3af124f9-b8e7-46e3-9422-21ae1d17ac0b" providerId="ADAL" clId="{30112419-399A-48AF-85C1-F9533F6F73A4}" dt="2022-01-10T13:09:04.664" v="1463" actId="1076"/>
          <ac:picMkLst>
            <pc:docMk/>
            <pc:sldMk cId="247842606" sldId="642"/>
            <ac:picMk id="8" creationId="{3A82910E-6F1D-496B-96FE-A387D57C53F1}"/>
          </ac:picMkLst>
        </pc:picChg>
        <pc:picChg chg="del">
          <ac:chgData name="Siniša Vuksan" userId="3af124f9-b8e7-46e3-9422-21ae1d17ac0b" providerId="ADAL" clId="{30112419-399A-48AF-85C1-F9533F6F73A4}" dt="2022-01-10T13:06:31.860" v="1382" actId="478"/>
          <ac:picMkLst>
            <pc:docMk/>
            <pc:sldMk cId="247842606" sldId="642"/>
            <ac:picMk id="9" creationId="{FE14D4B8-BA2A-4CE3-81C4-4FC864F1234F}"/>
          </ac:picMkLst>
        </pc:picChg>
      </pc:sldChg>
      <pc:sldChg chg="addSp delSp modSp add mod ord delAnim modAnim">
        <pc:chgData name="Siniša Vuksan" userId="3af124f9-b8e7-46e3-9422-21ae1d17ac0b" providerId="ADAL" clId="{30112419-399A-48AF-85C1-F9533F6F73A4}" dt="2022-01-11T13:10:39.701" v="1831" actId="1037"/>
        <pc:sldMkLst>
          <pc:docMk/>
          <pc:sldMk cId="257061470" sldId="643"/>
        </pc:sldMkLst>
        <pc:spChg chg="mod">
          <ac:chgData name="Siniša Vuksan" userId="3af124f9-b8e7-46e3-9422-21ae1d17ac0b" providerId="ADAL" clId="{30112419-399A-48AF-85C1-F9533F6F73A4}" dt="2022-01-10T13:16:13.703" v="1591" actId="20577"/>
          <ac:spMkLst>
            <pc:docMk/>
            <pc:sldMk cId="257061470" sldId="643"/>
            <ac:spMk id="6" creationId="{010AB125-9086-4261-98B4-FC5A0801347C}"/>
          </ac:spMkLst>
        </pc:spChg>
        <pc:spChg chg="mod">
          <ac:chgData name="Siniša Vuksan" userId="3af124f9-b8e7-46e3-9422-21ae1d17ac0b" providerId="ADAL" clId="{30112419-399A-48AF-85C1-F9533F6F73A4}" dt="2022-01-10T13:12:47.073" v="1494" actId="20577"/>
          <ac:spMkLst>
            <pc:docMk/>
            <pc:sldMk cId="257061470" sldId="643"/>
            <ac:spMk id="7" creationId="{BD27CF50-1D5A-4213-9C4D-0ED4E94F5CE1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8" creationId="{6C7F1AC6-931B-4D11-B711-A2CA54E2AC3A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9" creationId="{2D5A2C49-0774-4FB9-B617-49EE64A93E12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0" creationId="{DBC7631F-D13F-48D1-9E6A-8687847A5AD7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2" creationId="{40A76C33-5790-49AA-B06E-8F108DEB5CF5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3" creationId="{4E230536-DAE6-438E-9759-90E59F533F6A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4" creationId="{A378B717-2F43-4029-9A14-64E898BD5937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5" creationId="{D2463C08-FC73-48ED-8204-7A006F7C23D1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7" creationId="{53492658-AE67-4771-AD5A-35095419ECC5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8" creationId="{2C0DC91E-1E19-442E-AF85-F801171135CB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19" creationId="{42D5A395-E34C-4350-9943-CE43223DD31C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0" creationId="{781FDF0E-73A1-4F8D-A57D-153689B821EB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1" creationId="{B1546332-D2FD-498D-B5A3-67D45709ECB6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2" creationId="{62C2FA60-5E75-40C9-833E-F56D3897F83D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3" creationId="{5F8DE0D7-DD1D-4480-88FD-E617886A9796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4" creationId="{C28883AD-74FD-4050-8A6D-3B2D17AB0961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5" creationId="{29B12519-A56D-4B69-8FD7-1970C23815FB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6" creationId="{E71AF56F-ACBF-41F0-A989-A4C1FE49C047}"/>
          </ac:spMkLst>
        </pc:spChg>
        <pc:picChg chg="add mod">
          <ac:chgData name="Siniša Vuksan" userId="3af124f9-b8e7-46e3-9422-21ae1d17ac0b" providerId="ADAL" clId="{30112419-399A-48AF-85C1-F9533F6F73A4}" dt="2022-01-10T13:16:45.434" v="1593" actId="1076"/>
          <ac:picMkLst>
            <pc:docMk/>
            <pc:sldMk cId="257061470" sldId="643"/>
            <ac:picMk id="2" creationId="{C01854D9-8815-4F20-BA76-379F9F47CF11}"/>
          </ac:picMkLst>
        </pc:picChg>
        <pc:picChg chg="mod">
          <ac:chgData name="Siniša Vuksan" userId="3af124f9-b8e7-46e3-9422-21ae1d17ac0b" providerId="ADAL" clId="{30112419-399A-48AF-85C1-F9533F6F73A4}" dt="2022-01-11T13:10:39.058" v="1830" actId="1038"/>
          <ac:picMkLst>
            <pc:docMk/>
            <pc:sldMk cId="257061470" sldId="643"/>
            <ac:picMk id="4" creationId="{1B2619D9-4F98-4A11-8FFE-57C7EB1F529A}"/>
          </ac:picMkLst>
        </pc:picChg>
        <pc:picChg chg="mod">
          <ac:chgData name="Siniša Vuksan" userId="3af124f9-b8e7-46e3-9422-21ae1d17ac0b" providerId="ADAL" clId="{30112419-399A-48AF-85C1-F9533F6F73A4}" dt="2022-01-11T13:10:39.701" v="1831" actId="1037"/>
          <ac:picMkLst>
            <pc:docMk/>
            <pc:sldMk cId="257061470" sldId="643"/>
            <ac:picMk id="16" creationId="{6FFE24D0-388A-4689-99F2-3E56360F9FD6}"/>
          </ac:picMkLst>
        </pc:picChg>
      </pc:sldChg>
      <pc:sldChg chg="delSp modSp add mod ord delAnim">
        <pc:chgData name="Siniša Vuksan" userId="3af124f9-b8e7-46e3-9422-21ae1d17ac0b" providerId="ADAL" clId="{30112419-399A-48AF-85C1-F9533F6F73A4}" dt="2022-01-11T13:14:56.664" v="2172" actId="14100"/>
        <pc:sldMkLst>
          <pc:docMk/>
          <pc:sldMk cId="3387078017" sldId="644"/>
        </pc:sldMkLst>
        <pc:spChg chg="mod">
          <ac:chgData name="Siniša Vuksan" userId="3af124f9-b8e7-46e3-9422-21ae1d17ac0b" providerId="ADAL" clId="{30112419-399A-48AF-85C1-F9533F6F73A4}" dt="2022-01-11T13:14:56.664" v="2172" actId="14100"/>
          <ac:spMkLst>
            <pc:docMk/>
            <pc:sldMk cId="3387078017" sldId="644"/>
            <ac:spMk id="6" creationId="{010AB125-9086-4261-98B4-FC5A0801347C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19" creationId="{42D5A395-E34C-4350-9943-CE43223DD31C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0" creationId="{781FDF0E-73A1-4F8D-A57D-153689B821EB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1" creationId="{B1546332-D2FD-498D-B5A3-67D45709ECB6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2" creationId="{62C2FA60-5E75-40C9-833E-F56D3897F83D}"/>
          </ac:spMkLst>
        </pc:spChg>
        <pc:spChg chg="del">
          <ac:chgData name="Siniša Vuksan" userId="3af124f9-b8e7-46e3-9422-21ae1d17ac0b" providerId="ADAL" clId="{30112419-399A-48AF-85C1-F9533F6F73A4}" dt="2022-01-11T13:10:59.301" v="1834" actId="478"/>
          <ac:spMkLst>
            <pc:docMk/>
            <pc:sldMk cId="3387078017" sldId="644"/>
            <ac:spMk id="23" creationId="{5F8DE0D7-DD1D-4480-88FD-E617886A9796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4" creationId="{C28883AD-74FD-4050-8A6D-3B2D17AB0961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5" creationId="{29B12519-A56D-4B69-8FD7-1970C23815FB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6" creationId="{E71AF56F-ACBF-41F0-A989-A4C1FE49C047}"/>
          </ac:spMkLst>
        </pc:spChg>
        <pc:picChg chg="del">
          <ac:chgData name="Siniša Vuksan" userId="3af124f9-b8e7-46e3-9422-21ae1d17ac0b" providerId="ADAL" clId="{30112419-399A-48AF-85C1-F9533F6F73A4}" dt="2022-01-11T13:11:02.567" v="1835" actId="478"/>
          <ac:picMkLst>
            <pc:docMk/>
            <pc:sldMk cId="3387078017" sldId="644"/>
            <ac:picMk id="2" creationId="{C01854D9-8815-4F20-BA76-379F9F47CF11}"/>
          </ac:picMkLst>
        </pc:picChg>
        <pc:picChg chg="mod">
          <ac:chgData name="Siniša Vuksan" userId="3af124f9-b8e7-46e3-9422-21ae1d17ac0b" providerId="ADAL" clId="{30112419-399A-48AF-85C1-F9533F6F73A4}" dt="2022-01-11T13:11:51.087" v="1837" actId="1076"/>
          <ac:picMkLst>
            <pc:docMk/>
            <pc:sldMk cId="3387078017" sldId="644"/>
            <ac:picMk id="16" creationId="{6FFE24D0-388A-4689-99F2-3E56360F9FD6}"/>
          </ac:picMkLst>
        </pc:picChg>
      </pc:sldChg>
      <pc:sldChg chg="modSp add mod">
        <pc:chgData name="Siniša Vuksan" userId="3af124f9-b8e7-46e3-9422-21ae1d17ac0b" providerId="ADAL" clId="{30112419-399A-48AF-85C1-F9533F6F73A4}" dt="2022-01-11T13:14:46.152" v="2171" actId="14100"/>
        <pc:sldMkLst>
          <pc:docMk/>
          <pc:sldMk cId="355618600" sldId="645"/>
        </pc:sldMkLst>
        <pc:spChg chg="mod">
          <ac:chgData name="Siniša Vuksan" userId="3af124f9-b8e7-46e3-9422-21ae1d17ac0b" providerId="ADAL" clId="{30112419-399A-48AF-85C1-F9533F6F73A4}" dt="2022-01-11T13:14:46.152" v="2171" actId="14100"/>
          <ac:spMkLst>
            <pc:docMk/>
            <pc:sldMk cId="355618600" sldId="645"/>
            <ac:spMk id="6" creationId="{010AB125-9086-4261-98B4-FC5A0801347C}"/>
          </ac:spMkLst>
        </pc:spChg>
      </pc:sldChg>
    </pc:docChg>
  </pc:docChgLst>
  <pc:docChgLst>
    <pc:chgData name="Siniša Vuksan" userId="3af124f9-b8e7-46e3-9422-21ae1d17ac0b" providerId="ADAL" clId="{E7552B44-A0C8-490C-B223-B36916406976}"/>
    <pc:docChg chg="undo custSel addSld delSld modSld sldOrd">
      <pc:chgData name="Siniša Vuksan" userId="3af124f9-b8e7-46e3-9422-21ae1d17ac0b" providerId="ADAL" clId="{E7552B44-A0C8-490C-B223-B36916406976}" dt="2021-11-18T12:06:06.221" v="3126" actId="1076"/>
      <pc:docMkLst>
        <pc:docMk/>
      </pc:docMkLst>
      <pc:sldChg chg="modSp">
        <pc:chgData name="Siniša Vuksan" userId="3af124f9-b8e7-46e3-9422-21ae1d17ac0b" providerId="ADAL" clId="{E7552B44-A0C8-490C-B223-B36916406976}" dt="2021-11-18T09:02:06.208" v="3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7552B44-A0C8-490C-B223-B36916406976}" dt="2021-11-18T09:01:58.12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7552B44-A0C8-490C-B223-B36916406976}" dt="2021-11-18T09:02:06.208" v="3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E7552B44-A0C8-490C-B223-B36916406976}" dt="2021-11-18T09:03:52.473" v="77" actId="14100"/>
        <pc:sldMkLst>
          <pc:docMk/>
          <pc:sldMk cId="2122178903" sldId="288"/>
        </pc:sldMkLst>
        <pc:spChg chg="mod">
          <ac:chgData name="Siniša Vuksan" userId="3af124f9-b8e7-46e3-9422-21ae1d17ac0b" providerId="ADAL" clId="{E7552B44-A0C8-490C-B223-B36916406976}" dt="2021-11-18T09:02:46.172" v="71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3:52.473" v="77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7552B44-A0C8-490C-B223-B36916406976}" dt="2021-11-18T09:03:42.924" v="73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E7552B44-A0C8-490C-B223-B36916406976}" dt="2021-11-18T09:26:02.989" v="52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E7552B44-A0C8-490C-B223-B36916406976}" dt="2021-11-18T09:26:02.989" v="52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4:06.368" v="81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E7552B44-A0C8-490C-B223-B36916406976}" dt="2021-11-18T09:03:59.708" v="7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E7552B44-A0C8-490C-B223-B36916406976}" dt="2021-11-18T11:38:09.005" v="2843" actId="2696"/>
        <pc:sldMkLst>
          <pc:docMk/>
          <pc:sldMk cId="3405702764" sldId="503"/>
        </pc:sldMkLst>
      </pc:sldChg>
      <pc:sldChg chg="addSp delSp modSp delAnim modAnim">
        <pc:chgData name="Siniša Vuksan" userId="3af124f9-b8e7-46e3-9422-21ae1d17ac0b" providerId="ADAL" clId="{E7552B44-A0C8-490C-B223-B36916406976}" dt="2021-11-18T12:01:44.750" v="3116" actId="20577"/>
        <pc:sldMkLst>
          <pc:docMk/>
          <pc:sldMk cId="200756692" sldId="511"/>
        </pc:sldMkLst>
        <pc:spChg chg="del">
          <ac:chgData name="Siniša Vuksan" userId="3af124f9-b8e7-46e3-9422-21ae1d17ac0b" providerId="ADAL" clId="{E7552B44-A0C8-490C-B223-B36916406976}" dt="2021-11-18T09:35:42.887" v="883" actId="478"/>
          <ac:spMkLst>
            <pc:docMk/>
            <pc:sldMk cId="200756692" sldId="511"/>
            <ac:spMk id="6" creationId="{010AB125-9086-4261-98B4-FC5A0801347C}"/>
          </ac:spMkLst>
        </pc:spChg>
        <pc:spChg chg="del">
          <ac:chgData name="Siniša Vuksan" userId="3af124f9-b8e7-46e3-9422-21ae1d17ac0b" providerId="ADAL" clId="{E7552B44-A0C8-490C-B223-B36916406976}" dt="2021-11-18T09:35:45.052" v="885" actId="478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09:36:23.487" v="896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E7552B44-A0C8-490C-B223-B36916406976}" dt="2021-11-18T12:01:44.750" v="3116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E7552B44-A0C8-490C-B223-B36916406976}" dt="2021-11-18T09:37:07.941" v="905" actId="1076"/>
          <ac:spMkLst>
            <pc:docMk/>
            <pc:sldMk cId="200756692" sldId="511"/>
            <ac:spMk id="10" creationId="{4B2349A6-8903-43C1-9216-2DE1B381E62F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1" creationId="{85FE9B36-A468-4488-B977-6D70F45785B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2" creationId="{B186FFAF-2FF5-4AB7-A0BB-E746881012E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3" creationId="{D604060E-4172-4047-8FD9-1F0484B7AA1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4" creationId="{53F877E9-F82D-40B9-8EDA-E628D1538B86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5" creationId="{E51C6792-0226-412F-88CE-A59828B94F52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6" creationId="{F709EA89-83BD-4934-AEE2-372836A6C090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7" creationId="{0FDF1FD7-B3AB-4325-9C05-192BC6B7280A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8" creationId="{BF57868B-FC94-4A7E-AEC6-9AFA975A34AD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9" creationId="{3EC2E1F5-56C0-42B2-B90D-8CDF9CA34A2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0" creationId="{E2828889-C40D-4E46-B90D-1795375C5EDB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1" creationId="{AC0C774B-65B2-4D60-9090-CBD8D63FE059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2" creationId="{A431FA76-3D0C-4339-9B99-D31E22A6CB67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3" creationId="{F1CA20F4-317B-491C-BE8A-AB925F05AB8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4" creationId="{D87C6223-173B-4B4C-B588-83D3ED4411B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5" creationId="{8684BD7E-730B-48BD-AC7C-3988A765D691}"/>
          </ac:spMkLst>
        </pc:spChg>
        <pc:spChg chg="del mod">
          <ac:chgData name="Siniša Vuksan" userId="3af124f9-b8e7-46e3-9422-21ae1d17ac0b" providerId="ADAL" clId="{E7552B44-A0C8-490C-B223-B36916406976}" dt="2021-11-18T09:35:41.130" v="882" actId="478"/>
          <ac:spMkLst>
            <pc:docMk/>
            <pc:sldMk cId="200756692" sldId="511"/>
            <ac:spMk id="26" creationId="{8F0AB279-929B-4CED-9476-673939D58ED5}"/>
          </ac:spMkLst>
        </pc:spChg>
        <pc:spChg chg="add mod">
          <ac:chgData name="Siniša Vuksan" userId="3af124f9-b8e7-46e3-9422-21ae1d17ac0b" providerId="ADAL" clId="{E7552B44-A0C8-490C-B223-B36916406976}" dt="2021-11-18T09:36:45.275" v="901" actId="1076"/>
          <ac:spMkLst>
            <pc:docMk/>
            <pc:sldMk cId="200756692" sldId="511"/>
            <ac:spMk id="27" creationId="{F58D0F7B-64E7-4310-8352-4092F1C232BD}"/>
          </ac:spMkLst>
        </pc:spChg>
        <pc:picChg chg="del mod">
          <ac:chgData name="Siniša Vuksan" userId="3af124f9-b8e7-46e3-9422-21ae1d17ac0b" providerId="ADAL" clId="{E7552B44-A0C8-490C-B223-B36916406976}" dt="2021-11-18T09:35:38.210" v="879" actId="478"/>
          <ac:picMkLst>
            <pc:docMk/>
            <pc:sldMk cId="200756692" sldId="511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35:43.448" v="884" actId="478"/>
          <ac:picMkLst>
            <pc:docMk/>
            <pc:sldMk cId="200756692" sldId="511"/>
            <ac:picMk id="3" creationId="{A572FB5E-57EC-45CA-B012-1271E7F2A910}"/>
          </ac:picMkLst>
        </pc:picChg>
        <pc:picChg chg="del mod">
          <ac:chgData name="Siniša Vuksan" userId="3af124f9-b8e7-46e3-9422-21ae1d17ac0b" providerId="ADAL" clId="{E7552B44-A0C8-490C-B223-B36916406976}" dt="2021-11-18T09:35:39.073" v="880" actId="478"/>
          <ac:picMkLst>
            <pc:docMk/>
            <pc:sldMk cId="200756692" sldId="51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7552B44-A0C8-490C-B223-B36916406976}" dt="2021-11-18T11:38:06.510" v="2834" actId="2696"/>
        <pc:sldMkLst>
          <pc:docMk/>
          <pc:sldMk cId="1620520765" sldId="513"/>
        </pc:sldMkLst>
      </pc:sldChg>
      <pc:sldChg chg="del">
        <pc:chgData name="Siniša Vuksan" userId="3af124f9-b8e7-46e3-9422-21ae1d17ac0b" providerId="ADAL" clId="{E7552B44-A0C8-490C-B223-B36916406976}" dt="2021-11-18T11:38:06.886" v="2835" actId="2696"/>
        <pc:sldMkLst>
          <pc:docMk/>
          <pc:sldMk cId="2951334352" sldId="514"/>
        </pc:sldMkLst>
      </pc:sldChg>
      <pc:sldChg chg="del">
        <pc:chgData name="Siniša Vuksan" userId="3af124f9-b8e7-46e3-9422-21ae1d17ac0b" providerId="ADAL" clId="{E7552B44-A0C8-490C-B223-B36916406976}" dt="2021-11-18T11:38:07.137" v="2836" actId="2696"/>
        <pc:sldMkLst>
          <pc:docMk/>
          <pc:sldMk cId="1262942382" sldId="515"/>
        </pc:sldMkLst>
      </pc:sldChg>
      <pc:sldChg chg="del">
        <pc:chgData name="Siniša Vuksan" userId="3af124f9-b8e7-46e3-9422-21ae1d17ac0b" providerId="ADAL" clId="{E7552B44-A0C8-490C-B223-B36916406976}" dt="2021-11-18T11:38:07.308" v="2837" actId="2696"/>
        <pc:sldMkLst>
          <pc:docMk/>
          <pc:sldMk cId="225200340" sldId="516"/>
        </pc:sldMkLst>
      </pc:sldChg>
      <pc:sldChg chg="del">
        <pc:chgData name="Siniša Vuksan" userId="3af124f9-b8e7-46e3-9422-21ae1d17ac0b" providerId="ADAL" clId="{E7552B44-A0C8-490C-B223-B36916406976}" dt="2021-11-18T11:38:07.481" v="2838" actId="2696"/>
        <pc:sldMkLst>
          <pc:docMk/>
          <pc:sldMk cId="1097858410" sldId="517"/>
        </pc:sldMkLst>
      </pc:sldChg>
      <pc:sldChg chg="del">
        <pc:chgData name="Siniša Vuksan" userId="3af124f9-b8e7-46e3-9422-21ae1d17ac0b" providerId="ADAL" clId="{E7552B44-A0C8-490C-B223-B36916406976}" dt="2021-11-18T11:38:07.660" v="2839" actId="2696"/>
        <pc:sldMkLst>
          <pc:docMk/>
          <pc:sldMk cId="2088863912" sldId="518"/>
        </pc:sldMkLst>
      </pc:sldChg>
      <pc:sldChg chg="del">
        <pc:chgData name="Siniša Vuksan" userId="3af124f9-b8e7-46e3-9422-21ae1d17ac0b" providerId="ADAL" clId="{E7552B44-A0C8-490C-B223-B36916406976}" dt="2021-11-18T11:38:08.083" v="2840" actId="2696"/>
        <pc:sldMkLst>
          <pc:docMk/>
          <pc:sldMk cId="3270624783" sldId="519"/>
        </pc:sldMkLst>
      </pc:sldChg>
      <pc:sldChg chg="del">
        <pc:chgData name="Siniša Vuksan" userId="3af124f9-b8e7-46e3-9422-21ae1d17ac0b" providerId="ADAL" clId="{E7552B44-A0C8-490C-B223-B36916406976}" dt="2021-11-18T11:38:08.272" v="2841" actId="2696"/>
        <pc:sldMkLst>
          <pc:docMk/>
          <pc:sldMk cId="45360814" sldId="520"/>
        </pc:sldMkLst>
      </pc:sldChg>
      <pc:sldChg chg="del">
        <pc:chgData name="Siniša Vuksan" userId="3af124f9-b8e7-46e3-9422-21ae1d17ac0b" providerId="ADAL" clId="{E7552B44-A0C8-490C-B223-B36916406976}" dt="2021-11-18T11:38:08.785" v="2842" actId="2696"/>
        <pc:sldMkLst>
          <pc:docMk/>
          <pc:sldMk cId="1629646914" sldId="521"/>
        </pc:sldMkLst>
      </pc:sldChg>
      <pc:sldChg chg="del">
        <pc:chgData name="Siniša Vuksan" userId="3af124f9-b8e7-46e3-9422-21ae1d17ac0b" providerId="ADAL" clId="{E7552B44-A0C8-490C-B223-B36916406976}" dt="2021-11-18T11:38:09.504" v="2844" actId="2696"/>
        <pc:sldMkLst>
          <pc:docMk/>
          <pc:sldMk cId="2950266519" sldId="522"/>
        </pc:sldMkLst>
      </pc:sldChg>
      <pc:sldChg chg="del">
        <pc:chgData name="Siniša Vuksan" userId="3af124f9-b8e7-46e3-9422-21ae1d17ac0b" providerId="ADAL" clId="{E7552B44-A0C8-490C-B223-B36916406976}" dt="2021-11-18T11:38:09.692" v="2845" actId="2696"/>
        <pc:sldMkLst>
          <pc:docMk/>
          <pc:sldMk cId="3714486975" sldId="524"/>
        </pc:sldMkLst>
      </pc:sldChg>
      <pc:sldChg chg="add del">
        <pc:chgData name="Siniša Vuksan" userId="3af124f9-b8e7-46e3-9422-21ae1d17ac0b" providerId="ADAL" clId="{E7552B44-A0C8-490C-B223-B36916406976}" dt="2021-11-18T11:38:06.040" v="2833" actId="2696"/>
        <pc:sldMkLst>
          <pc:docMk/>
          <pc:sldMk cId="3044473799" sldId="525"/>
        </pc:sldMkLst>
      </pc:sldChg>
      <pc:sldChg chg="addSp delSp modSp add delAnim modAnim">
        <pc:chgData name="Siniša Vuksan" userId="3af124f9-b8e7-46e3-9422-21ae1d17ac0b" providerId="ADAL" clId="{E7552B44-A0C8-490C-B223-B36916406976}" dt="2021-11-18T12:02:23.698" v="3117"/>
        <pc:sldMkLst>
          <pc:docMk/>
          <pc:sldMk cId="2762813729" sldId="526"/>
        </pc:sldMkLst>
        <pc:spChg chg="mod">
          <ac:chgData name="Siniša Vuksan" userId="3af124f9-b8e7-46e3-9422-21ae1d17ac0b" providerId="ADAL" clId="{E7552B44-A0C8-490C-B223-B36916406976}" dt="2021-11-18T09:48:01.691" v="1084" actId="20577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09:43:16.325" v="914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09:43:19.603" v="916" actId="478"/>
          <ac:spMkLst>
            <pc:docMk/>
            <pc:sldMk cId="2762813729" sldId="526"/>
            <ac:spMk id="9" creationId="{8F06FBBD-94EE-44A7-B2B6-47CA03C17815}"/>
          </ac:spMkLst>
        </pc:spChg>
        <pc:spChg chg="add mod">
          <ac:chgData name="Siniša Vuksan" userId="3af124f9-b8e7-46e3-9422-21ae1d17ac0b" providerId="ADAL" clId="{E7552B44-A0C8-490C-B223-B36916406976}" dt="2021-11-18T09:48:32.330" v="1096" actId="20577"/>
          <ac:spMkLst>
            <pc:docMk/>
            <pc:sldMk cId="2762813729" sldId="526"/>
            <ac:spMk id="10" creationId="{2F5D493A-1D5A-47CD-91DA-CD5D179EF30C}"/>
          </ac:spMkLst>
        </pc:spChg>
        <pc:spChg chg="add mod">
          <ac:chgData name="Siniša Vuksan" userId="3af124f9-b8e7-46e3-9422-21ae1d17ac0b" providerId="ADAL" clId="{E7552B44-A0C8-490C-B223-B36916406976}" dt="2021-11-18T09:51:57.994" v="1214" actId="255"/>
          <ac:spMkLst>
            <pc:docMk/>
            <pc:sldMk cId="2762813729" sldId="526"/>
            <ac:spMk id="11" creationId="{58069BE6-4B81-438D-900B-C21BB1B68360}"/>
          </ac:spMkLst>
        </pc:spChg>
        <pc:spChg chg="add mod">
          <ac:chgData name="Siniša Vuksan" userId="3af124f9-b8e7-46e3-9422-21ae1d17ac0b" providerId="ADAL" clId="{E7552B44-A0C8-490C-B223-B36916406976}" dt="2021-11-18T09:49:25.240" v="1129" actId="20577"/>
          <ac:spMkLst>
            <pc:docMk/>
            <pc:sldMk cId="2762813729" sldId="526"/>
            <ac:spMk id="12" creationId="{F10E96AA-A32F-4080-81DD-A8C57A503A0E}"/>
          </ac:spMkLst>
        </pc:spChg>
        <pc:spChg chg="add mod">
          <ac:chgData name="Siniša Vuksan" userId="3af124f9-b8e7-46e3-9422-21ae1d17ac0b" providerId="ADAL" clId="{E7552B44-A0C8-490C-B223-B36916406976}" dt="2021-11-18T09:49:34.664" v="1138" actId="20577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09:43:21.655" v="917" actId="478"/>
          <ac:spMkLst>
            <pc:docMk/>
            <pc:sldMk cId="2762813729" sldId="526"/>
            <ac:spMk id="14" creationId="{42FCE229-8671-47C7-9826-50D294865FC1}"/>
          </ac:spMkLst>
        </pc:spChg>
        <pc:spChg chg="add mod">
          <ac:chgData name="Siniša Vuksan" userId="3af124f9-b8e7-46e3-9422-21ae1d17ac0b" providerId="ADAL" clId="{E7552B44-A0C8-490C-B223-B36916406976}" dt="2021-11-18T09:51:53.873" v="1213" actId="255"/>
          <ac:spMkLst>
            <pc:docMk/>
            <pc:sldMk cId="2762813729" sldId="526"/>
            <ac:spMk id="15" creationId="{985B1F0F-3EF9-495F-9ADA-5F365127805F}"/>
          </ac:spMkLst>
        </pc:spChg>
        <pc:spChg chg="add mod">
          <ac:chgData name="Siniša Vuksan" userId="3af124f9-b8e7-46e3-9422-21ae1d17ac0b" providerId="ADAL" clId="{E7552B44-A0C8-490C-B223-B36916406976}" dt="2021-11-18T09:50:02.383" v="1158" actId="20577"/>
          <ac:spMkLst>
            <pc:docMk/>
            <pc:sldMk cId="2762813729" sldId="526"/>
            <ac:spMk id="16" creationId="{3642C0A8-F601-4A89-93C6-E21818B5D63B}"/>
          </ac:spMkLst>
        </pc:spChg>
        <pc:spChg chg="add mod">
          <ac:chgData name="Siniša Vuksan" userId="3af124f9-b8e7-46e3-9422-21ae1d17ac0b" providerId="ADAL" clId="{E7552B44-A0C8-490C-B223-B36916406976}" dt="2021-11-18T09:51:48.666" v="1212" actId="255"/>
          <ac:spMkLst>
            <pc:docMk/>
            <pc:sldMk cId="2762813729" sldId="526"/>
            <ac:spMk id="17" creationId="{0F416F05-1F18-47A3-955A-F35776533FD9}"/>
          </ac:spMkLst>
        </pc:spChg>
        <pc:spChg chg="add mod">
          <ac:chgData name="Siniša Vuksan" userId="3af124f9-b8e7-46e3-9422-21ae1d17ac0b" providerId="ADAL" clId="{E7552B44-A0C8-490C-B223-B36916406976}" dt="2021-11-18T09:51:12.051" v="1199" actId="20577"/>
          <ac:spMkLst>
            <pc:docMk/>
            <pc:sldMk cId="2762813729" sldId="526"/>
            <ac:spMk id="18" creationId="{A5AD6C4F-2311-4B1F-BBCE-A475AD020040}"/>
          </ac:spMkLst>
        </pc:spChg>
        <pc:spChg chg="add mod">
          <ac:chgData name="Siniša Vuksan" userId="3af124f9-b8e7-46e3-9422-21ae1d17ac0b" providerId="ADAL" clId="{E7552B44-A0C8-490C-B223-B36916406976}" dt="2021-11-18T09:51:34.331" v="1209" actId="20577"/>
          <ac:spMkLst>
            <pc:docMk/>
            <pc:sldMk cId="2762813729" sldId="526"/>
            <ac:spMk id="19" creationId="{EBFB9998-0B26-4032-8C5A-7C0026E9F338}"/>
          </ac:spMkLst>
        </pc:spChg>
        <pc:spChg chg="add mod">
          <ac:chgData name="Siniša Vuksan" userId="3af124f9-b8e7-46e3-9422-21ae1d17ac0b" providerId="ADAL" clId="{E7552B44-A0C8-490C-B223-B36916406976}" dt="2021-11-18T09:52:14.613" v="1222" actId="1076"/>
          <ac:spMkLst>
            <pc:docMk/>
            <pc:sldMk cId="2762813729" sldId="526"/>
            <ac:spMk id="20" creationId="{8E7E5947-9070-4DB2-899B-49D1DBE92549}"/>
          </ac:spMkLst>
        </pc:spChg>
        <pc:spChg chg="add mod">
          <ac:chgData name="Siniša Vuksan" userId="3af124f9-b8e7-46e3-9422-21ae1d17ac0b" providerId="ADAL" clId="{E7552B44-A0C8-490C-B223-B36916406976}" dt="2021-11-18T09:58:47.528" v="1307" actId="14100"/>
          <ac:spMkLst>
            <pc:docMk/>
            <pc:sldMk cId="2762813729" sldId="526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09:51:27.105" v="1203" actId="1076"/>
          <ac:picMkLst>
            <pc:docMk/>
            <pc:sldMk cId="2762813729" sldId="52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43:17.762" v="915" actId="478"/>
          <ac:picMkLst>
            <pc:docMk/>
            <pc:sldMk cId="2762813729" sldId="52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09:59:25.112" v="1312" actId="14826"/>
          <ac:picMkLst>
            <pc:docMk/>
            <pc:sldMk cId="2762813729" sldId="526"/>
            <ac:picMk id="4" creationId="{1B2619D9-4F98-4A11-8FFE-57C7EB1F529A}"/>
          </ac:picMkLst>
        </pc:picChg>
      </pc:sldChg>
      <pc:sldChg chg="delSp new add del">
        <pc:chgData name="Siniša Vuksan" userId="3af124f9-b8e7-46e3-9422-21ae1d17ac0b" providerId="ADAL" clId="{E7552B44-A0C8-490C-B223-B36916406976}" dt="2021-11-18T11:38:09.881" v="2846" actId="2696"/>
        <pc:sldMkLst>
          <pc:docMk/>
          <pc:sldMk cId="711571235" sldId="527"/>
        </pc:sldMkLst>
        <pc:spChg chg="del">
          <ac:chgData name="Siniša Vuksan" userId="3af124f9-b8e7-46e3-9422-21ae1d17ac0b" providerId="ADAL" clId="{E7552B44-A0C8-490C-B223-B36916406976}" dt="2021-11-18T09:58:56.687" v="1310" actId="478"/>
          <ac:spMkLst>
            <pc:docMk/>
            <pc:sldMk cId="711571235" sldId="527"/>
            <ac:spMk id="2" creationId="{971378A5-A76E-455D-8E81-292A229D089C}"/>
          </ac:spMkLst>
        </pc:spChg>
        <pc:spChg chg="del">
          <ac:chgData name="Siniša Vuksan" userId="3af124f9-b8e7-46e3-9422-21ae1d17ac0b" providerId="ADAL" clId="{E7552B44-A0C8-490C-B223-B36916406976}" dt="2021-11-18T09:58:58.025" v="1311" actId="478"/>
          <ac:spMkLst>
            <pc:docMk/>
            <pc:sldMk cId="711571235" sldId="527"/>
            <ac:spMk id="3" creationId="{20DB9FFF-F80C-4F96-B4EA-8AACD958E110}"/>
          </ac:spMkLst>
        </pc:spChg>
      </pc:sldChg>
      <pc:sldChg chg="addSp delSp modSp add ord delAnim modAnim">
        <pc:chgData name="Siniša Vuksan" userId="3af124f9-b8e7-46e3-9422-21ae1d17ac0b" providerId="ADAL" clId="{E7552B44-A0C8-490C-B223-B36916406976}" dt="2021-11-18T10:06:15.878" v="1592"/>
        <pc:sldMkLst>
          <pc:docMk/>
          <pc:sldMk cId="3759385230" sldId="528"/>
        </pc:sldMkLst>
        <pc:spChg chg="mod">
          <ac:chgData name="Siniša Vuksan" userId="3af124f9-b8e7-46e3-9422-21ae1d17ac0b" providerId="ADAL" clId="{E7552B44-A0C8-490C-B223-B36916406976}" dt="2021-11-18T10:02:14.932" v="1337" actId="20577"/>
          <ac:spMkLst>
            <pc:docMk/>
            <pc:sldMk cId="3759385230" sldId="5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0:02:45.267" v="1344" actId="1036"/>
          <ac:spMkLst>
            <pc:docMk/>
            <pc:sldMk cId="3759385230" sldId="528"/>
            <ac:spMk id="7" creationId="{A6AB4400-04C2-4FC0-AC2D-CC6AD74831FE}"/>
          </ac:spMkLst>
        </pc:spChg>
        <pc:spChg chg="add mod">
          <ac:chgData name="Siniša Vuksan" userId="3af124f9-b8e7-46e3-9422-21ae1d17ac0b" providerId="ADAL" clId="{E7552B44-A0C8-490C-B223-B36916406976}" dt="2021-11-18T10:03:09.699" v="1349" actId="1038"/>
          <ac:spMkLst>
            <pc:docMk/>
            <pc:sldMk cId="3759385230" sldId="528"/>
            <ac:spMk id="8" creationId="{A9B585F2-ACB2-4EDC-912D-C55E8152B647}"/>
          </ac:spMkLst>
        </pc:spChg>
        <pc:spChg chg="add mod">
          <ac:chgData name="Siniša Vuksan" userId="3af124f9-b8e7-46e3-9422-21ae1d17ac0b" providerId="ADAL" clId="{E7552B44-A0C8-490C-B223-B36916406976}" dt="2021-11-18T10:04:12.618" v="1355" actId="1035"/>
          <ac:spMkLst>
            <pc:docMk/>
            <pc:sldMk cId="3759385230" sldId="528"/>
            <ac:spMk id="9" creationId="{4A3F3D50-E17C-4E7C-A352-7C8FE3E159F2}"/>
          </ac:spMkLst>
        </pc:spChg>
        <pc:spChg chg="add mod">
          <ac:chgData name="Siniša Vuksan" userId="3af124f9-b8e7-46e3-9422-21ae1d17ac0b" providerId="ADAL" clId="{E7552B44-A0C8-490C-B223-B36916406976}" dt="2021-11-18T10:06:06.650" v="1590" actId="1036"/>
          <ac:spMkLst>
            <pc:docMk/>
            <pc:sldMk cId="3759385230" sldId="528"/>
            <ac:spMk id="10" creationId="{55AF4EF9-AFAC-4B3D-9077-C60AE8D99755}"/>
          </ac:spMkLst>
        </pc:spChg>
        <pc:picChg chg="mod">
          <ac:chgData name="Siniša Vuksan" userId="3af124f9-b8e7-46e3-9422-21ae1d17ac0b" providerId="ADAL" clId="{E7552B44-A0C8-490C-B223-B36916406976}" dt="2021-11-18T10:01:19.723" v="1321" actId="1076"/>
          <ac:picMkLst>
            <pc:docMk/>
            <pc:sldMk cId="3759385230" sldId="528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0:21.720" v="1316" actId="478"/>
          <ac:picMkLst>
            <pc:docMk/>
            <pc:sldMk cId="3759385230" sldId="528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0:19.593" v="1315" actId="1482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3:35.559" v="3120"/>
        <pc:sldMkLst>
          <pc:docMk/>
          <pc:sldMk cId="1406669383" sldId="529"/>
        </pc:sldMkLst>
        <pc:spChg chg="add mod">
          <ac:chgData name="Siniša Vuksan" userId="3af124f9-b8e7-46e3-9422-21ae1d17ac0b" providerId="ADAL" clId="{E7552B44-A0C8-490C-B223-B36916406976}" dt="2021-11-18T11:08:36.029" v="2166" actId="1076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E7552B44-A0C8-490C-B223-B36916406976}" dt="2021-11-18T10:14:13.778" v="1942" actId="1076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0:06:34.782" v="1596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8" creationId="{EFE4F534-E279-4CA3-8F93-C8B66EBBB2B8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9" creationId="{08B5004E-7070-465C-8AF7-E9FE74C7DD49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0" creationId="{F5020F0A-F48F-4D4D-999B-046F8E47D3B4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1" creationId="{B445BF90-8DF6-474D-8570-499D9C899AA3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2" creationId="{0511FF02-055C-4BA7-985F-F800E012B01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3" creationId="{C16EE955-CD65-4E8B-83EA-F3DF8DE58DEC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4" creationId="{CC4E8EDE-DE4F-47DD-A04D-6C045EDF5B95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5" creationId="{07730D64-D3B7-4893-96CC-AF7E8FD24C6F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6" creationId="{C7A300CC-D7BC-47A4-A20B-50055195F492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7" creationId="{8C7630A2-D65E-40DF-8B6C-40633CEF85F1}"/>
          </ac:spMkLst>
        </pc:spChg>
        <pc:spChg chg="add mod">
          <ac:chgData name="Siniša Vuksan" userId="3af124f9-b8e7-46e3-9422-21ae1d17ac0b" providerId="ADAL" clId="{E7552B44-A0C8-490C-B223-B36916406976}" dt="2021-11-18T10:11:03.707" v="1747" actId="20577"/>
          <ac:spMkLst>
            <pc:docMk/>
            <pc:sldMk cId="1406669383" sldId="529"/>
            <ac:spMk id="18" creationId="{0415A54F-D589-40D2-89CC-F09D60C1C343}"/>
          </ac:spMkLst>
        </pc:spChg>
        <pc:spChg chg="add mod">
          <ac:chgData name="Siniša Vuksan" userId="3af124f9-b8e7-46e3-9422-21ae1d17ac0b" providerId="ADAL" clId="{E7552B44-A0C8-490C-B223-B36916406976}" dt="2021-11-18T10:11:08.097" v="1754" actId="20577"/>
          <ac:spMkLst>
            <pc:docMk/>
            <pc:sldMk cId="1406669383" sldId="529"/>
            <ac:spMk id="19" creationId="{3CC51EA6-969F-4287-8C0C-D3A45AF9F5BE}"/>
          </ac:spMkLst>
        </pc:spChg>
        <pc:spChg chg="add mod">
          <ac:chgData name="Siniša Vuksan" userId="3af124f9-b8e7-46e3-9422-21ae1d17ac0b" providerId="ADAL" clId="{E7552B44-A0C8-490C-B223-B36916406976}" dt="2021-11-18T10:11:13.897" v="1760" actId="20577"/>
          <ac:spMkLst>
            <pc:docMk/>
            <pc:sldMk cId="1406669383" sldId="529"/>
            <ac:spMk id="20" creationId="{C4BF41A1-4673-42EE-9677-8FB0D1BB7A5F}"/>
          </ac:spMkLst>
        </pc:spChg>
        <pc:spChg chg="add mod">
          <ac:chgData name="Siniša Vuksan" userId="3af124f9-b8e7-46e3-9422-21ae1d17ac0b" providerId="ADAL" clId="{E7552B44-A0C8-490C-B223-B36916406976}" dt="2021-11-18T10:11:25.812" v="1769" actId="20577"/>
          <ac:spMkLst>
            <pc:docMk/>
            <pc:sldMk cId="1406669383" sldId="529"/>
            <ac:spMk id="21" creationId="{B58EF9CE-B429-45F7-90D4-585F6A4C2921}"/>
          </ac:spMkLst>
        </pc:spChg>
        <pc:spChg chg="add mod">
          <ac:chgData name="Siniša Vuksan" userId="3af124f9-b8e7-46e3-9422-21ae1d17ac0b" providerId="ADAL" clId="{E7552B44-A0C8-490C-B223-B36916406976}" dt="2021-11-18T10:11:31.688" v="1779" actId="20577"/>
          <ac:spMkLst>
            <pc:docMk/>
            <pc:sldMk cId="1406669383" sldId="529"/>
            <ac:spMk id="22" creationId="{816F7479-00B2-48AD-9FD5-EF92F5C5F512}"/>
          </ac:spMkLst>
        </pc:spChg>
        <pc:spChg chg="add mod">
          <ac:chgData name="Siniša Vuksan" userId="3af124f9-b8e7-46e3-9422-21ae1d17ac0b" providerId="ADAL" clId="{E7552B44-A0C8-490C-B223-B36916406976}" dt="2021-11-18T10:11:43.757" v="1784" actId="20577"/>
          <ac:spMkLst>
            <pc:docMk/>
            <pc:sldMk cId="1406669383" sldId="529"/>
            <ac:spMk id="23" creationId="{54AC9121-14BC-47C8-AF02-2805AB7BD207}"/>
          </ac:spMkLst>
        </pc:spChg>
        <pc:spChg chg="add mod">
          <ac:chgData name="Siniša Vuksan" userId="3af124f9-b8e7-46e3-9422-21ae1d17ac0b" providerId="ADAL" clId="{E7552B44-A0C8-490C-B223-B36916406976}" dt="2021-11-18T10:11:47.221" v="1789" actId="20577"/>
          <ac:spMkLst>
            <pc:docMk/>
            <pc:sldMk cId="1406669383" sldId="529"/>
            <ac:spMk id="24" creationId="{E5914700-BB8E-4FB8-A65A-E1CDFC2B205D}"/>
          </ac:spMkLst>
        </pc:spChg>
        <pc:spChg chg="add mod">
          <ac:chgData name="Siniša Vuksan" userId="3af124f9-b8e7-46e3-9422-21ae1d17ac0b" providerId="ADAL" clId="{E7552B44-A0C8-490C-B223-B36916406976}" dt="2021-11-18T10:11:51.572" v="1793" actId="20577"/>
          <ac:spMkLst>
            <pc:docMk/>
            <pc:sldMk cId="1406669383" sldId="529"/>
            <ac:spMk id="25" creationId="{DF08E771-2EE6-4364-A99F-0D83DC3BEA21}"/>
          </ac:spMkLst>
        </pc:spChg>
        <pc:spChg chg="add mod">
          <ac:chgData name="Siniša Vuksan" userId="3af124f9-b8e7-46e3-9422-21ae1d17ac0b" providerId="ADAL" clId="{E7552B44-A0C8-490C-B223-B36916406976}" dt="2021-11-18T10:14:17.356" v="1943" actId="1076"/>
          <ac:spMkLst>
            <pc:docMk/>
            <pc:sldMk cId="1406669383" sldId="529"/>
            <ac:spMk id="26" creationId="{A0F4696A-9A8F-4B0C-9A12-252F98A2E2BA}"/>
          </ac:spMkLst>
        </pc:spChg>
        <pc:picChg chg="mod">
          <ac:chgData name="Siniša Vuksan" userId="3af124f9-b8e7-46e3-9422-21ae1d17ac0b" providerId="ADAL" clId="{E7552B44-A0C8-490C-B223-B36916406976}" dt="2021-11-18T10:08:13.731" v="1617" actId="1035"/>
          <ac:picMkLst>
            <pc:docMk/>
            <pc:sldMk cId="1406669383" sldId="529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7:10.073" v="1600" actId="478"/>
          <ac:picMkLst>
            <pc:docMk/>
            <pc:sldMk cId="1406669383" sldId="529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7:03.595" v="1598" actId="14826"/>
          <ac:picMkLst>
            <pc:docMk/>
            <pc:sldMk cId="1406669383" sldId="529"/>
            <ac:picMk id="4" creationId="{1B2619D9-4F98-4A11-8FFE-57C7EB1F529A}"/>
          </ac:picMkLst>
        </pc:picChg>
      </pc:sldChg>
      <pc:sldChg chg="delSp modSp add ord delAnim modAnim">
        <pc:chgData name="Siniša Vuksan" userId="3af124f9-b8e7-46e3-9422-21ae1d17ac0b" providerId="ADAL" clId="{E7552B44-A0C8-490C-B223-B36916406976}" dt="2021-11-18T12:04:24.005" v="3121" actId="20577"/>
        <pc:sldMkLst>
          <pc:docMk/>
          <pc:sldMk cId="3295334941" sldId="530"/>
        </pc:sldMkLst>
        <pc:spChg chg="mod">
          <ac:chgData name="Siniša Vuksan" userId="3af124f9-b8e7-46e3-9422-21ae1d17ac0b" providerId="ADAL" clId="{E7552B44-A0C8-490C-B223-B36916406976}" dt="2021-11-18T12:04:24.005" v="3121" actId="20577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E7552B44-A0C8-490C-B223-B36916406976}" dt="2021-11-18T10:52:10.611" v="1953" actId="1076"/>
          <ac:picMkLst>
            <pc:docMk/>
            <pc:sldMk cId="3295334941" sldId="530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51:49.997" v="1948" actId="478"/>
          <ac:picMkLst>
            <pc:docMk/>
            <pc:sldMk cId="3295334941" sldId="530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52:00.269" v="1950" actId="1482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1:21:52.273" v="2328"/>
        <pc:sldMkLst>
          <pc:docMk/>
          <pc:sldMk cId="3697847466" sldId="531"/>
        </pc:sldMkLst>
        <pc:spChg chg="mod">
          <ac:chgData name="Siniša Vuksan" userId="3af124f9-b8e7-46e3-9422-21ae1d17ac0b" providerId="ADAL" clId="{E7552B44-A0C8-490C-B223-B36916406976}" dt="2021-11-18T11:16:19.178" v="2270" actId="14100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10:30.163" v="2176" actId="20577"/>
          <ac:spMkLst>
            <pc:docMk/>
            <pc:sldMk cId="3697847466" sldId="53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11:17:14.912" v="2304" actId="14100"/>
          <ac:spMkLst>
            <pc:docMk/>
            <pc:sldMk cId="3697847466" sldId="531"/>
            <ac:spMk id="9" creationId="{8F06FBBD-94EE-44A7-B2B6-47CA03C17815}"/>
          </ac:spMkLst>
        </pc:spChg>
        <pc:spChg chg="del">
          <ac:chgData name="Siniša Vuksan" userId="3af124f9-b8e7-46e3-9422-21ae1d17ac0b" providerId="ADAL" clId="{E7552B44-A0C8-490C-B223-B36916406976}" dt="2021-11-18T11:16:14.087" v="2269" actId="478"/>
          <ac:spMkLst>
            <pc:docMk/>
            <pc:sldMk cId="3697847466" sldId="531"/>
            <ac:spMk id="14" creationId="{42FCE229-8671-47C7-9826-50D294865FC1}"/>
          </ac:spMkLst>
        </pc:spChg>
        <pc:picChg chg="mod">
          <ac:chgData name="Siniša Vuksan" userId="3af124f9-b8e7-46e3-9422-21ae1d17ac0b" providerId="ADAL" clId="{E7552B44-A0C8-490C-B223-B36916406976}" dt="2021-11-18T11:16:08.113" v="2267" actId="1076"/>
          <ac:picMkLst>
            <pc:docMk/>
            <pc:sldMk cId="3697847466" sldId="531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16:55.467" v="2276" actId="14100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09:45.990" v="2168" actId="14826"/>
          <ac:picMkLst>
            <pc:docMk/>
            <pc:sldMk cId="3697847466" sldId="531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E7552B44-A0C8-490C-B223-B36916406976}" dt="2021-11-18T11:21:47.270" v="2327" actId="1036"/>
          <ac:picMkLst>
            <pc:docMk/>
            <pc:sldMk cId="3697847466" sldId="531"/>
            <ac:picMk id="10" creationId="{CC280582-00B2-4D81-9287-DEAF59574F5F}"/>
          </ac:picMkLst>
        </pc:picChg>
        <pc:picChg chg="add mod">
          <ac:chgData name="Siniša Vuksan" userId="3af124f9-b8e7-46e3-9422-21ae1d17ac0b" providerId="ADAL" clId="{E7552B44-A0C8-490C-B223-B36916406976}" dt="2021-11-18T11:21:27.172" v="2316" actId="1076"/>
          <ac:picMkLst>
            <pc:docMk/>
            <pc:sldMk cId="3697847466" sldId="531"/>
            <ac:picMk id="11" creationId="{E8F14D81-5F26-434E-AEB9-97FD6A7B092A}"/>
          </ac:picMkLst>
        </pc:picChg>
        <pc:picChg chg="add mod">
          <ac:chgData name="Siniša Vuksan" userId="3af124f9-b8e7-46e3-9422-21ae1d17ac0b" providerId="ADAL" clId="{E7552B44-A0C8-490C-B223-B36916406976}" dt="2021-11-18T11:21:42.271" v="2323" actId="1076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1:26:46.731" v="2569"/>
        <pc:sldMkLst>
          <pc:docMk/>
          <pc:sldMk cId="1111417439" sldId="532"/>
        </pc:sldMkLst>
        <pc:spChg chg="add mod">
          <ac:chgData name="Siniša Vuksan" userId="3af124f9-b8e7-46e3-9422-21ae1d17ac0b" providerId="ADAL" clId="{E7552B44-A0C8-490C-B223-B36916406976}" dt="2021-11-18T11:26:07.619" v="2540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E7552B44-A0C8-490C-B223-B36916406976}" dt="2021-11-18T11:24:09.614" v="2374" actId="14100"/>
          <ac:spMkLst>
            <pc:docMk/>
            <pc:sldMk cId="1111417439" sldId="532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6:16.938" v="2549" actId="20577"/>
          <ac:spMkLst>
            <pc:docMk/>
            <pc:sldMk cId="1111417439" sldId="532"/>
            <ac:spMk id="7" creationId="{1363F52B-5633-4CAD-9891-9AFFB573C4D9}"/>
          </ac:spMkLst>
        </pc:spChg>
        <pc:spChg chg="add mod">
          <ac:chgData name="Siniša Vuksan" userId="3af124f9-b8e7-46e3-9422-21ae1d17ac0b" providerId="ADAL" clId="{E7552B44-A0C8-490C-B223-B36916406976}" dt="2021-11-18T11:26:23.417" v="2555" actId="20577"/>
          <ac:spMkLst>
            <pc:docMk/>
            <pc:sldMk cId="1111417439" sldId="532"/>
            <ac:spMk id="8" creationId="{1613D52F-3883-4D41-A062-2C353B3FA5B1}"/>
          </ac:spMkLst>
        </pc:spChg>
        <pc:spChg chg="add mod">
          <ac:chgData name="Siniša Vuksan" userId="3af124f9-b8e7-46e3-9422-21ae1d17ac0b" providerId="ADAL" clId="{E7552B44-A0C8-490C-B223-B36916406976}" dt="2021-11-18T11:26:33.709" v="2561" actId="20577"/>
          <ac:spMkLst>
            <pc:docMk/>
            <pc:sldMk cId="1111417439" sldId="532"/>
            <ac:spMk id="9" creationId="{9A9A89A1-F218-499B-9371-6274E616286B}"/>
          </ac:spMkLst>
        </pc:spChg>
        <pc:spChg chg="add mod">
          <ac:chgData name="Siniša Vuksan" userId="3af124f9-b8e7-46e3-9422-21ae1d17ac0b" providerId="ADAL" clId="{E7552B44-A0C8-490C-B223-B36916406976}" dt="2021-11-18T11:26:39.024" v="2568" actId="20577"/>
          <ac:spMkLst>
            <pc:docMk/>
            <pc:sldMk cId="1111417439" sldId="532"/>
            <ac:spMk id="10" creationId="{081F2338-2B67-4DFD-A072-2AAA42899237}"/>
          </ac:spMkLst>
        </pc:spChg>
        <pc:picChg chg="mod">
          <ac:chgData name="Siniša Vuksan" userId="3af124f9-b8e7-46e3-9422-21ae1d17ac0b" providerId="ADAL" clId="{E7552B44-A0C8-490C-B223-B36916406976}" dt="2021-11-18T11:24:05.864" v="2373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09.412" v="2172" actId="14826"/>
          <ac:picMkLst>
            <pc:docMk/>
            <pc:sldMk cId="1111417439" sldId="532"/>
            <ac:picMk id="4" creationId="{1B2619D9-4F98-4A11-8FFE-57C7EB1F529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2:04:56.075" v="3122"/>
        <pc:sldMkLst>
          <pc:docMk/>
          <pc:sldMk cId="2209059832" sldId="533"/>
        </pc:sldMkLst>
        <pc:spChg chg="add mod">
          <ac:chgData name="Siniša Vuksan" userId="3af124f9-b8e7-46e3-9422-21ae1d17ac0b" providerId="ADAL" clId="{E7552B44-A0C8-490C-B223-B36916406976}" dt="2021-11-18T11:27:52.550" v="2602" actId="20577"/>
          <ac:spMkLst>
            <pc:docMk/>
            <pc:sldMk cId="2209059832" sldId="533"/>
            <ac:spMk id="5" creationId="{9BD231CB-6761-4CA5-A19D-CE9779CDD01D}"/>
          </ac:spMkLst>
        </pc:spChg>
        <pc:spChg chg="mod">
          <ac:chgData name="Siniša Vuksan" userId="3af124f9-b8e7-46e3-9422-21ae1d17ac0b" providerId="ADAL" clId="{E7552B44-A0C8-490C-B223-B36916406976}" dt="2021-11-18T11:24:55.999" v="2504" actId="1036"/>
          <ac:spMkLst>
            <pc:docMk/>
            <pc:sldMk cId="2209059832" sldId="5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7:02.172" v="2578" actId="20577"/>
          <ac:spMkLst>
            <pc:docMk/>
            <pc:sldMk cId="2209059832" sldId="533"/>
            <ac:spMk id="7" creationId="{DC6C7966-72A1-4C36-A88B-399197618FE2}"/>
          </ac:spMkLst>
        </pc:spChg>
        <pc:spChg chg="add mod">
          <ac:chgData name="Siniša Vuksan" userId="3af124f9-b8e7-46e3-9422-21ae1d17ac0b" providerId="ADAL" clId="{E7552B44-A0C8-490C-B223-B36916406976}" dt="2021-11-18T11:27:05.227" v="2582" actId="20577"/>
          <ac:spMkLst>
            <pc:docMk/>
            <pc:sldMk cId="2209059832" sldId="533"/>
            <ac:spMk id="8" creationId="{BC885883-72E5-425D-A8A4-19C3D581D499}"/>
          </ac:spMkLst>
        </pc:spChg>
        <pc:spChg chg="add mod">
          <ac:chgData name="Siniša Vuksan" userId="3af124f9-b8e7-46e3-9422-21ae1d17ac0b" providerId="ADAL" clId="{E7552B44-A0C8-490C-B223-B36916406976}" dt="2021-11-18T11:29:37.779" v="2614" actId="14100"/>
          <ac:spMkLst>
            <pc:docMk/>
            <pc:sldMk cId="2209059832" sldId="533"/>
            <ac:spMk id="9" creationId="{1191F6F8-48DD-4DD9-BE76-4F8CB6136489}"/>
          </ac:spMkLst>
        </pc:spChg>
        <pc:picChg chg="mod">
          <ac:chgData name="Siniša Vuksan" userId="3af124f9-b8e7-46e3-9422-21ae1d17ac0b" providerId="ADAL" clId="{E7552B44-A0C8-490C-B223-B36916406976}" dt="2021-11-18T11:24:51.972" v="2494" actId="1076"/>
          <ac:picMkLst>
            <pc:docMk/>
            <pc:sldMk cId="2209059832" sldId="53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13.554" v="2173" actId="14826"/>
          <ac:picMkLst>
            <pc:docMk/>
            <pc:sldMk cId="2209059832" sldId="533"/>
            <ac:picMk id="4" creationId="{1B2619D9-4F98-4A11-8FFE-57C7EB1F529A}"/>
          </ac:picMkLst>
        </pc:picChg>
      </pc:sldChg>
      <pc:sldChg chg="modSp add del">
        <pc:chgData name="Siniša Vuksan" userId="3af124f9-b8e7-46e3-9422-21ae1d17ac0b" providerId="ADAL" clId="{E7552B44-A0C8-490C-B223-B36916406976}" dt="2021-11-18T11:23:37.495" v="2335" actId="2696"/>
        <pc:sldMkLst>
          <pc:docMk/>
          <pc:sldMk cId="595985425" sldId="534"/>
        </pc:sldMkLst>
        <pc:picChg chg="mod">
          <ac:chgData name="Siniša Vuksan" userId="3af124f9-b8e7-46e3-9422-21ae1d17ac0b" providerId="ADAL" clId="{E7552B44-A0C8-490C-B223-B36916406976}" dt="2021-11-18T11:10:16.987" v="2174" actId="14826"/>
          <ac:picMkLst>
            <pc:docMk/>
            <pc:sldMk cId="595985425" sldId="534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6:06.221" v="3126" actId="1076"/>
        <pc:sldMkLst>
          <pc:docMk/>
          <pc:sldMk cId="3551752564" sldId="534"/>
        </pc:sldMkLst>
        <pc:spChg chg="mod">
          <ac:chgData name="Siniša Vuksan" userId="3af124f9-b8e7-46e3-9422-21ae1d17ac0b" providerId="ADAL" clId="{E7552B44-A0C8-490C-B223-B36916406976}" dt="2021-11-18T11:34:49.328" v="2802" actId="14100"/>
          <ac:spMkLst>
            <pc:docMk/>
            <pc:sldMk cId="3551752564" sldId="534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0:38.890" v="2634" actId="20577"/>
          <ac:spMkLst>
            <pc:docMk/>
            <pc:sldMk cId="3551752564" sldId="534"/>
            <ac:spMk id="7" creationId="{0256D9EB-C20B-45FA-9F3D-124012366C9E}"/>
          </ac:spMkLst>
        </pc:spChg>
        <pc:spChg chg="add mod">
          <ac:chgData name="Siniša Vuksan" userId="3af124f9-b8e7-46e3-9422-21ae1d17ac0b" providerId="ADAL" clId="{E7552B44-A0C8-490C-B223-B36916406976}" dt="2021-11-18T12:06:06.221" v="3126" actId="1076"/>
          <ac:spMkLst>
            <pc:docMk/>
            <pc:sldMk cId="3551752564" sldId="534"/>
            <ac:spMk id="8" creationId="{1F8F24C9-27DB-4FB6-87B1-D305AAA967A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0" creationId="{2F5D493A-1D5A-47CD-91DA-CD5D179EF30C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1" creationId="{58069BE6-4B81-438D-900B-C21BB1B6836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2" creationId="{F10E96AA-A32F-4080-81DD-A8C57A503A0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5" creationId="{985B1F0F-3EF9-495F-9ADA-5F365127805F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6" creationId="{3642C0A8-F601-4A89-93C6-E21818B5D63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7" creationId="{0F416F05-1F18-47A3-955A-F35776533FD9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8" creationId="{A5AD6C4F-2311-4B1F-BBCE-A475AD02004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9" creationId="{EBFB9998-0B26-4032-8C5A-7C0026E9F338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20" creationId="{8E7E5947-9070-4DB2-899B-49D1DBE92549}"/>
          </ac:spMkLst>
        </pc:spChg>
        <pc:spChg chg="del">
          <ac:chgData name="Siniša Vuksan" userId="3af124f9-b8e7-46e3-9422-21ae1d17ac0b" providerId="ADAL" clId="{E7552B44-A0C8-490C-B223-B36916406976}" dt="2021-11-18T11:31:04.644" v="2638" actId="478"/>
          <ac:spMkLst>
            <pc:docMk/>
            <pc:sldMk cId="3551752564" sldId="534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11:31:48.300" v="2644" actId="14100"/>
          <ac:picMkLst>
            <pc:docMk/>
            <pc:sldMk cId="3551752564" sldId="534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31:12.674" v="2641" actId="1076"/>
          <ac:picMkLst>
            <pc:docMk/>
            <pc:sldMk cId="3551752564" sldId="534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E7552B44-A0C8-490C-B223-B36916406976}" dt="2021-11-18T11:37:27.931" v="2832"/>
        <pc:sldMkLst>
          <pc:docMk/>
          <pc:sldMk cId="4160902316" sldId="535"/>
        </pc:sldMkLst>
        <pc:spChg chg="mod">
          <ac:chgData name="Siniša Vuksan" userId="3af124f9-b8e7-46e3-9422-21ae1d17ac0b" providerId="ADAL" clId="{E7552B44-A0C8-490C-B223-B36916406976}" dt="2021-11-18T11:37:23.038" v="283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delSp modSp add delAnim modAnim">
        <pc:chgData name="Siniša Vuksan" userId="3af124f9-b8e7-46e3-9422-21ae1d17ac0b" providerId="ADAL" clId="{E7552B44-A0C8-490C-B223-B36916406976}" dt="2021-11-18T12:05:59.570" v="3124" actId="21"/>
        <pc:sldMkLst>
          <pc:docMk/>
          <pc:sldMk cId="1730969879" sldId="536"/>
        </pc:sldMkLst>
        <pc:spChg chg="mod">
          <ac:chgData name="Siniša Vuksan" userId="3af124f9-b8e7-46e3-9422-21ae1d17ac0b" providerId="ADAL" clId="{E7552B44-A0C8-490C-B223-B36916406976}" dt="2021-11-18T11:41:10.940" v="3097" actId="1076"/>
          <ac:spMkLst>
            <pc:docMk/>
            <pc:sldMk cId="1730969879" sldId="53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8:20.717" v="2848" actId="20577"/>
          <ac:spMkLst>
            <pc:docMk/>
            <pc:sldMk cId="1730969879" sldId="53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11:38:27.315" v="2851" actId="478"/>
          <ac:spMkLst>
            <pc:docMk/>
            <pc:sldMk cId="1730969879" sldId="536"/>
            <ac:spMk id="9" creationId="{8F06FBBD-94EE-44A7-B2B6-47CA03C17815}"/>
          </ac:spMkLst>
        </pc:spChg>
        <pc:spChg chg="add del mod">
          <ac:chgData name="Siniša Vuksan" userId="3af124f9-b8e7-46e3-9422-21ae1d17ac0b" providerId="ADAL" clId="{E7552B44-A0C8-490C-B223-B36916406976}" dt="2021-11-18T12:05:59.570" v="3124" actId="21"/>
          <ac:spMkLst>
            <pc:docMk/>
            <pc:sldMk cId="1730969879" sldId="536"/>
            <ac:spMk id="13" creationId="{02D746F0-4DF9-44FB-97AF-A9D35FB7EB44}"/>
          </ac:spMkLst>
        </pc:spChg>
        <pc:picChg chg="mod">
          <ac:chgData name="Siniša Vuksan" userId="3af124f9-b8e7-46e3-9422-21ae1d17ac0b" providerId="ADAL" clId="{E7552B44-A0C8-490C-B223-B36916406976}" dt="2021-11-18T11:39:24.825" v="2857" actId="1076"/>
          <ac:picMkLst>
            <pc:docMk/>
            <pc:sldMk cId="1730969879" sldId="53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11:38:23.082" v="2849" actId="478"/>
          <ac:picMkLst>
            <pc:docMk/>
            <pc:sldMk cId="1730969879" sldId="53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38:56.675" v="2853" actId="14100"/>
          <ac:picMkLst>
            <pc:docMk/>
            <pc:sldMk cId="1730969879" sldId="536"/>
            <ac:picMk id="4" creationId="{1B2619D9-4F98-4A11-8FFE-57C7EB1F529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0" creationId="{CC280582-00B2-4D81-9287-DEAF59574F5F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1" creationId="{E8F14D81-5F26-434E-AEB9-97FD6A7B092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2" creationId="{60EB87F7-20DB-40EC-AD22-1D7661167C5A}"/>
          </ac:picMkLst>
        </pc:picChg>
      </pc:sldChg>
      <pc:sldChg chg="addSp delSp modSp new add del">
        <pc:chgData name="Siniša Vuksan" userId="3af124f9-b8e7-46e3-9422-21ae1d17ac0b" providerId="ADAL" clId="{E7552B44-A0C8-490C-B223-B36916406976}" dt="2021-11-18T11:43:15.666" v="3106" actId="2696"/>
        <pc:sldMkLst>
          <pc:docMk/>
          <pc:sldMk cId="2299810228" sldId="537"/>
        </pc:sldMkLst>
        <pc:spChg chg="del">
          <ac:chgData name="Siniša Vuksan" userId="3af124f9-b8e7-46e3-9422-21ae1d17ac0b" providerId="ADAL" clId="{E7552B44-A0C8-490C-B223-B36916406976}" dt="2021-11-18T11:42:52.941" v="3100" actId="478"/>
          <ac:spMkLst>
            <pc:docMk/>
            <pc:sldMk cId="2299810228" sldId="537"/>
            <ac:spMk id="2" creationId="{ACE4F1E5-516E-44B0-953B-C1B672D67E66}"/>
          </ac:spMkLst>
        </pc:spChg>
        <pc:spChg chg="del">
          <ac:chgData name="Siniša Vuksan" userId="3af124f9-b8e7-46e3-9422-21ae1d17ac0b" providerId="ADAL" clId="{E7552B44-A0C8-490C-B223-B36916406976}" dt="2021-11-18T11:42:54.695" v="3101" actId="478"/>
          <ac:spMkLst>
            <pc:docMk/>
            <pc:sldMk cId="2299810228" sldId="537"/>
            <ac:spMk id="3" creationId="{B54D0438-7D09-477D-BA55-68C8913FEA84}"/>
          </ac:spMkLst>
        </pc:spChg>
        <pc:spChg chg="add mod">
          <ac:chgData name="Siniša Vuksan" userId="3af124f9-b8e7-46e3-9422-21ae1d17ac0b" providerId="ADAL" clId="{E7552B44-A0C8-490C-B223-B36916406976}" dt="2021-11-18T11:43:09.427" v="3105" actId="120"/>
          <ac:spMkLst>
            <pc:docMk/>
            <pc:sldMk cId="2299810228" sldId="537"/>
            <ac:spMk id="4" creationId="{42825DE5-21E0-4DE7-A1AE-4193473FAB41}"/>
          </ac:spMkLst>
        </pc:spChg>
      </pc:sldChg>
    </pc:docChg>
  </pc:docChgLst>
  <pc:docChgLst>
    <pc:chgData name="Siniša Vuksan" userId="3af124f9-b8e7-46e3-9422-21ae1d17ac0b" providerId="ADAL" clId="{91813C56-CA64-46F6-B1C0-47C1B1A964B2}"/>
    <pc:docChg chg="undo custSel addSld modSld sldOrd">
      <pc:chgData name="Siniša Vuksan" userId="3af124f9-b8e7-46e3-9422-21ae1d17ac0b" providerId="ADAL" clId="{91813C56-CA64-46F6-B1C0-47C1B1A964B2}" dt="2022-01-06T14:25:15.488" v="1523"/>
      <pc:docMkLst>
        <pc:docMk/>
      </pc:docMkLst>
      <pc:sldChg chg="modSp">
        <pc:chgData name="Siniša Vuksan" userId="3af124f9-b8e7-46e3-9422-21ae1d17ac0b" providerId="ADAL" clId="{91813C56-CA64-46F6-B1C0-47C1B1A964B2}" dt="2022-01-06T13:29:03.814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1813C56-CA64-46F6-B1C0-47C1B1A964B2}" dt="2022-01-06T13:29:03.814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ord modAnim">
        <pc:chgData name="Siniša Vuksan" userId="3af124f9-b8e7-46e3-9422-21ae1d17ac0b" providerId="ADAL" clId="{91813C56-CA64-46F6-B1C0-47C1B1A964B2}" dt="2022-01-06T14:09:28.627" v="1029"/>
        <pc:sldMkLst>
          <pc:docMk/>
          <pc:sldMk cId="4160902316" sldId="535"/>
        </pc:sldMkLst>
        <pc:spChg chg="mod">
          <ac:chgData name="Siniša Vuksan" userId="3af124f9-b8e7-46e3-9422-21ae1d17ac0b" providerId="ADAL" clId="{91813C56-CA64-46F6-B1C0-47C1B1A964B2}" dt="2022-01-06T14:09:16.280" v="1019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modSp add mod ord modAnim">
        <pc:chgData name="Siniša Vuksan" userId="3af124f9-b8e7-46e3-9422-21ae1d17ac0b" providerId="ADAL" clId="{91813C56-CA64-46F6-B1C0-47C1B1A964B2}" dt="2022-01-06T13:50:27.412" v="495" actId="1035"/>
        <pc:sldMkLst>
          <pc:docMk/>
          <pc:sldMk cId="3801261537" sldId="578"/>
        </pc:sldMkLst>
        <pc:spChg chg="mod">
          <ac:chgData name="Siniša Vuksan" userId="3af124f9-b8e7-46e3-9422-21ae1d17ac0b" providerId="ADAL" clId="{91813C56-CA64-46F6-B1C0-47C1B1A964B2}" dt="2022-01-06T13:32:27.746" v="93" actId="14100"/>
          <ac:spMkLst>
            <pc:docMk/>
            <pc:sldMk cId="3801261537" sldId="578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3:32:30.903" v="94" actId="14100"/>
          <ac:spMkLst>
            <pc:docMk/>
            <pc:sldMk cId="3801261537" sldId="578"/>
            <ac:spMk id="7" creationId="{0256D9EB-C20B-45FA-9F3D-124012366C9E}"/>
          </ac:spMkLst>
        </pc:spChg>
        <pc:spChg chg="mod">
          <ac:chgData name="Siniša Vuksan" userId="3af124f9-b8e7-46e3-9422-21ae1d17ac0b" providerId="ADAL" clId="{91813C56-CA64-46F6-B1C0-47C1B1A964B2}" dt="2022-01-06T13:47:03.567" v="301" actId="14100"/>
          <ac:spMkLst>
            <pc:docMk/>
            <pc:sldMk cId="3801261537" sldId="578"/>
            <ac:spMk id="8" creationId="{D84C7FD9-BA4D-43D1-A19C-791203D030EA}"/>
          </ac:spMkLst>
        </pc:spChg>
        <pc:spChg chg="mod">
          <ac:chgData name="Siniša Vuksan" userId="3af124f9-b8e7-46e3-9422-21ae1d17ac0b" providerId="ADAL" clId="{91813C56-CA64-46F6-B1C0-47C1B1A964B2}" dt="2022-01-06T13:47:07.638" v="302" actId="1076"/>
          <ac:spMkLst>
            <pc:docMk/>
            <pc:sldMk cId="3801261537" sldId="578"/>
            <ac:spMk id="9" creationId="{672CA0CB-8E51-472D-9096-CE4FFFEB6453}"/>
          </ac:spMkLst>
        </pc:spChg>
        <pc:spChg chg="mod">
          <ac:chgData name="Siniša Vuksan" userId="3af124f9-b8e7-46e3-9422-21ae1d17ac0b" providerId="ADAL" clId="{91813C56-CA64-46F6-B1C0-47C1B1A964B2}" dt="2022-01-06T13:47:16.903" v="329" actId="1037"/>
          <ac:spMkLst>
            <pc:docMk/>
            <pc:sldMk cId="3801261537" sldId="578"/>
            <ac:spMk id="10" creationId="{3A69CC4C-0590-418F-9806-322B76D56DA9}"/>
          </ac:spMkLst>
        </pc:spChg>
        <pc:spChg chg="add mod">
          <ac:chgData name="Siniša Vuksan" userId="3af124f9-b8e7-46e3-9422-21ae1d17ac0b" providerId="ADAL" clId="{91813C56-CA64-46F6-B1C0-47C1B1A964B2}" dt="2022-01-06T13:50:27.412" v="495" actId="1035"/>
          <ac:spMkLst>
            <pc:docMk/>
            <pc:sldMk cId="3801261537" sldId="578"/>
            <ac:spMk id="12" creationId="{83D029E5-FEA9-4C9A-9107-AAF181DF3D07}"/>
          </ac:spMkLst>
        </pc:spChg>
        <pc:spChg chg="add mod">
          <ac:chgData name="Siniša Vuksan" userId="3af124f9-b8e7-46e3-9422-21ae1d17ac0b" providerId="ADAL" clId="{91813C56-CA64-46F6-B1C0-47C1B1A964B2}" dt="2022-01-06T13:50:09.204" v="477" actId="1035"/>
          <ac:spMkLst>
            <pc:docMk/>
            <pc:sldMk cId="3801261537" sldId="578"/>
            <ac:spMk id="13" creationId="{C18D045E-5AA0-4266-ADC5-26BDE1E7B4AB}"/>
          </ac:spMkLst>
        </pc:spChg>
        <pc:picChg chg="mod">
          <ac:chgData name="Siniša Vuksan" userId="3af124f9-b8e7-46e3-9422-21ae1d17ac0b" providerId="ADAL" clId="{91813C56-CA64-46F6-B1C0-47C1B1A964B2}" dt="2022-01-06T13:50:17.192" v="482" actId="1035"/>
          <ac:picMkLst>
            <pc:docMk/>
            <pc:sldMk cId="3801261537" sldId="578"/>
            <ac:picMk id="2" creationId="{79AB126F-5218-4223-8FB3-6BD5D18FF2B3}"/>
          </ac:picMkLst>
        </pc:picChg>
        <pc:picChg chg="mod">
          <ac:chgData name="Siniša Vuksan" userId="3af124f9-b8e7-46e3-9422-21ae1d17ac0b" providerId="ADAL" clId="{91813C56-CA64-46F6-B1C0-47C1B1A964B2}" dt="2022-01-06T13:30:14.181" v="20" actId="14100"/>
          <ac:picMkLst>
            <pc:docMk/>
            <pc:sldMk cId="3801261537" sldId="57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1813C56-CA64-46F6-B1C0-47C1B1A964B2}" dt="2022-01-06T13:48:42.577" v="360" actId="1036"/>
          <ac:picMkLst>
            <pc:docMk/>
            <pc:sldMk cId="3801261537" sldId="578"/>
            <ac:picMk id="5" creationId="{BD24C95D-6148-4FA7-801F-D05F167292E6}"/>
          </ac:picMkLst>
        </pc:picChg>
        <pc:picChg chg="add mod">
          <ac:chgData name="Siniša Vuksan" userId="3af124f9-b8e7-46e3-9422-21ae1d17ac0b" providerId="ADAL" clId="{91813C56-CA64-46F6-B1C0-47C1B1A964B2}" dt="2022-01-06T13:48:10.610" v="349" actId="1036"/>
          <ac:picMkLst>
            <pc:docMk/>
            <pc:sldMk cId="3801261537" sldId="578"/>
            <ac:picMk id="11" creationId="{8D00E406-7420-4E5A-87BC-95B56C5FFF1F}"/>
          </ac:picMkLst>
        </pc:picChg>
      </pc:sldChg>
      <pc:sldChg chg="delSp new mod">
        <pc:chgData name="Siniša Vuksan" userId="3af124f9-b8e7-46e3-9422-21ae1d17ac0b" providerId="ADAL" clId="{91813C56-CA64-46F6-B1C0-47C1B1A964B2}" dt="2022-01-06T13:29:17.267" v="15" actId="478"/>
        <pc:sldMkLst>
          <pc:docMk/>
          <pc:sldMk cId="694689548" sldId="617"/>
        </pc:sldMkLst>
        <pc:spChg chg="del">
          <ac:chgData name="Siniša Vuksan" userId="3af124f9-b8e7-46e3-9422-21ae1d17ac0b" providerId="ADAL" clId="{91813C56-CA64-46F6-B1C0-47C1B1A964B2}" dt="2022-01-06T13:29:17.267" v="15" actId="478"/>
          <ac:spMkLst>
            <pc:docMk/>
            <pc:sldMk cId="694689548" sldId="617"/>
            <ac:spMk id="2" creationId="{DD8851B5-8E83-4D12-8761-587865BDC594}"/>
          </ac:spMkLst>
        </pc:spChg>
        <pc:spChg chg="del">
          <ac:chgData name="Siniša Vuksan" userId="3af124f9-b8e7-46e3-9422-21ae1d17ac0b" providerId="ADAL" clId="{91813C56-CA64-46F6-B1C0-47C1B1A964B2}" dt="2022-01-06T13:29:17.267" v="15" actId="478"/>
          <ac:spMkLst>
            <pc:docMk/>
            <pc:sldMk cId="694689548" sldId="617"/>
            <ac:spMk id="3" creationId="{5F672A57-3759-4B8C-89D0-528699529FD3}"/>
          </ac:spMkLst>
        </pc:spChg>
      </pc:sldChg>
      <pc:sldChg chg="addSp delSp modSp add mod ord modAnim">
        <pc:chgData name="Siniša Vuksan" userId="3af124f9-b8e7-46e3-9422-21ae1d17ac0b" providerId="ADAL" clId="{91813C56-CA64-46F6-B1C0-47C1B1A964B2}" dt="2022-01-06T14:02:20.414" v="879" actId="1036"/>
        <pc:sldMkLst>
          <pc:docMk/>
          <pc:sldMk cId="1145165558" sldId="618"/>
        </pc:sldMkLst>
        <pc:spChg chg="mod">
          <ac:chgData name="Siniša Vuksan" userId="3af124f9-b8e7-46e3-9422-21ae1d17ac0b" providerId="ADAL" clId="{91813C56-CA64-46F6-B1C0-47C1B1A964B2}" dt="2022-01-06T14:02:11.592" v="863" actId="20577"/>
          <ac:spMkLst>
            <pc:docMk/>
            <pc:sldMk cId="1145165558" sldId="618"/>
            <ac:spMk id="6" creationId="{010AB125-9086-4261-98B4-FC5A0801347C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9" creationId="{3EA06EF6-7A6B-4F01-A587-644C3061A24E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0" creationId="{638AD0B3-63DA-4014-B3BD-C456CF4C1234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1" creationId="{F724AF22-A4B7-48D9-B3ED-0E2CBC7067E6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2" creationId="{3BB5DCC8-06F8-40B2-9A5A-AA7F7C9D9680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3" creationId="{AFA0A900-F7C1-450F-A26A-2B73DA90B485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4" creationId="{179A0D4F-5079-40B6-BE92-2699BEFD5F0A}"/>
          </ac:spMkLst>
        </pc:spChg>
        <pc:spChg chg="add mod">
          <ac:chgData name="Siniša Vuksan" userId="3af124f9-b8e7-46e3-9422-21ae1d17ac0b" providerId="ADAL" clId="{91813C56-CA64-46F6-B1C0-47C1B1A964B2}" dt="2022-01-06T14:01:29.603" v="812" actId="1036"/>
          <ac:spMkLst>
            <pc:docMk/>
            <pc:sldMk cId="1145165558" sldId="618"/>
            <ac:spMk id="17" creationId="{D8BE46C8-CC6B-4A69-ABBD-E8613C2ABB0B}"/>
          </ac:spMkLst>
        </pc:spChg>
        <pc:picChg chg="mod">
          <ac:chgData name="Siniša Vuksan" userId="3af124f9-b8e7-46e3-9422-21ae1d17ac0b" providerId="ADAL" clId="{91813C56-CA64-46F6-B1C0-47C1B1A964B2}" dt="2022-01-06T13:54:20.610" v="605" actId="1036"/>
          <ac:picMkLst>
            <pc:docMk/>
            <pc:sldMk cId="1145165558" sldId="61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1813C56-CA64-46F6-B1C0-47C1B1A964B2}" dt="2022-01-06T13:45:17.942" v="194" actId="1035"/>
          <ac:picMkLst>
            <pc:docMk/>
            <pc:sldMk cId="1145165558" sldId="618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91813C56-CA64-46F6-B1C0-47C1B1A964B2}" dt="2022-01-06T13:50:41.626" v="496" actId="478"/>
          <ac:picMkLst>
            <pc:docMk/>
            <pc:sldMk cId="1145165558" sldId="618"/>
            <ac:picMk id="5" creationId="{63C239EE-135D-4B3A-BA9D-CE2F146B3E3B}"/>
          </ac:picMkLst>
        </pc:picChg>
        <pc:picChg chg="add mod">
          <ac:chgData name="Siniša Vuksan" userId="3af124f9-b8e7-46e3-9422-21ae1d17ac0b" providerId="ADAL" clId="{91813C56-CA64-46F6-B1C0-47C1B1A964B2}" dt="2022-01-06T14:02:20.414" v="879" actId="1036"/>
          <ac:picMkLst>
            <pc:docMk/>
            <pc:sldMk cId="1145165558" sldId="618"/>
            <ac:picMk id="8" creationId="{E130629E-3820-4C1C-B887-02414D6F08D6}"/>
          </ac:picMkLst>
        </pc:picChg>
        <pc:picChg chg="add mod">
          <ac:chgData name="Siniša Vuksan" userId="3af124f9-b8e7-46e3-9422-21ae1d17ac0b" providerId="ADAL" clId="{91813C56-CA64-46F6-B1C0-47C1B1A964B2}" dt="2022-01-06T14:01:25.143" v="805" actId="1036"/>
          <ac:picMkLst>
            <pc:docMk/>
            <pc:sldMk cId="1145165558" sldId="618"/>
            <ac:picMk id="16" creationId="{01FA9485-9F07-4033-8B70-18D1FDA6ED6E}"/>
          </ac:picMkLst>
        </pc:picChg>
      </pc:sldChg>
      <pc:sldChg chg="modSp add mod ord modAnim">
        <pc:chgData name="Siniša Vuksan" userId="3af124f9-b8e7-46e3-9422-21ae1d17ac0b" providerId="ADAL" clId="{91813C56-CA64-46F6-B1C0-47C1B1A964B2}" dt="2022-01-06T14:13:11.988" v="1188" actId="1076"/>
        <pc:sldMkLst>
          <pc:docMk/>
          <pc:sldMk cId="81267644" sldId="619"/>
        </pc:sldMkLst>
        <pc:spChg chg="mod">
          <ac:chgData name="Siniša Vuksan" userId="3af124f9-b8e7-46e3-9422-21ae1d17ac0b" providerId="ADAL" clId="{91813C56-CA64-46F6-B1C0-47C1B1A964B2}" dt="2022-01-06T14:13:02.428" v="1186" actId="20577"/>
          <ac:spMkLst>
            <pc:docMk/>
            <pc:sldMk cId="81267644" sldId="619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05:13.360" v="893" actId="27636"/>
          <ac:spMkLst>
            <pc:docMk/>
            <pc:sldMk cId="81267644" sldId="619"/>
            <ac:spMk id="7" creationId="{BD27CF50-1D5A-4213-9C4D-0ED4E94F5CE1}"/>
          </ac:spMkLst>
        </pc:spChg>
        <pc:picChg chg="mod">
          <ac:chgData name="Siniša Vuksan" userId="3af124f9-b8e7-46e3-9422-21ae1d17ac0b" providerId="ADAL" clId="{91813C56-CA64-46F6-B1C0-47C1B1A964B2}" dt="2022-01-06T14:04:11.545" v="885" actId="14100"/>
          <ac:picMkLst>
            <pc:docMk/>
            <pc:sldMk cId="81267644" sldId="619"/>
            <ac:picMk id="4" creationId="{1B2619D9-4F98-4A11-8FFE-57C7EB1F529A}"/>
          </ac:picMkLst>
        </pc:picChg>
        <pc:picChg chg="mod">
          <ac:chgData name="Siniša Vuksan" userId="3af124f9-b8e7-46e3-9422-21ae1d17ac0b" providerId="ADAL" clId="{91813C56-CA64-46F6-B1C0-47C1B1A964B2}" dt="2022-01-06T14:13:11.988" v="1188" actId="1076"/>
          <ac:picMkLst>
            <pc:docMk/>
            <pc:sldMk cId="81267644" sldId="619"/>
            <ac:picMk id="16" creationId="{6FFE24D0-388A-4689-99F2-3E56360F9FD6}"/>
          </ac:picMkLst>
        </pc:picChg>
      </pc:sldChg>
      <pc:sldChg chg="delSp modSp add mod delAnim">
        <pc:chgData name="Siniša Vuksan" userId="3af124f9-b8e7-46e3-9422-21ae1d17ac0b" providerId="ADAL" clId="{91813C56-CA64-46F6-B1C0-47C1B1A964B2}" dt="2022-01-06T14:14:19.779" v="1193" actId="14100"/>
        <pc:sldMkLst>
          <pc:docMk/>
          <pc:sldMk cId="1546280416" sldId="620"/>
        </pc:sldMkLst>
        <pc:spChg chg="mod">
          <ac:chgData name="Siniša Vuksan" userId="3af124f9-b8e7-46e3-9422-21ae1d17ac0b" providerId="ADAL" clId="{91813C56-CA64-46F6-B1C0-47C1B1A964B2}" dt="2022-01-06T14:14:19.779" v="1193" actId="14100"/>
          <ac:spMkLst>
            <pc:docMk/>
            <pc:sldMk cId="1546280416" sldId="620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14:16.085" v="1192" actId="14100"/>
          <ac:spMkLst>
            <pc:docMk/>
            <pc:sldMk cId="1546280416" sldId="620"/>
            <ac:spMk id="7" creationId="{0256D9EB-C20B-45FA-9F3D-124012366C9E}"/>
          </ac:spMkLst>
        </pc:spChg>
        <pc:spChg chg="del">
          <ac:chgData name="Siniša Vuksan" userId="3af124f9-b8e7-46e3-9422-21ae1d17ac0b" providerId="ADAL" clId="{91813C56-CA64-46F6-B1C0-47C1B1A964B2}" dt="2022-01-06T14:10:45.768" v="1032" actId="478"/>
          <ac:spMkLst>
            <pc:docMk/>
            <pc:sldMk cId="1546280416" sldId="620"/>
            <ac:spMk id="8" creationId="{522F3C24-6FB9-4D03-BBDB-7E1B9B1E0BDC}"/>
          </ac:spMkLst>
        </pc:spChg>
        <pc:picChg chg="mod">
          <ac:chgData name="Siniša Vuksan" userId="3af124f9-b8e7-46e3-9422-21ae1d17ac0b" providerId="ADAL" clId="{91813C56-CA64-46F6-B1C0-47C1B1A964B2}" dt="2022-01-06T14:11:26.049" v="1036" actId="1076"/>
          <ac:picMkLst>
            <pc:docMk/>
            <pc:sldMk cId="1546280416" sldId="620"/>
            <ac:picMk id="2" creationId="{79AB126F-5218-4223-8FB3-6BD5D18FF2B3}"/>
          </ac:picMkLst>
        </pc:picChg>
        <pc:picChg chg="mod">
          <ac:chgData name="Siniša Vuksan" userId="3af124f9-b8e7-46e3-9422-21ae1d17ac0b" providerId="ADAL" clId="{91813C56-CA64-46F6-B1C0-47C1B1A964B2}" dt="2022-01-06T14:14:08.873" v="1191" actId="14100"/>
          <ac:picMkLst>
            <pc:docMk/>
            <pc:sldMk cId="1546280416" sldId="620"/>
            <ac:picMk id="4" creationId="{1B2619D9-4F98-4A11-8FFE-57C7EB1F529A}"/>
          </ac:picMkLst>
        </pc:picChg>
      </pc:sldChg>
      <pc:sldChg chg="modSp add mod ord">
        <pc:chgData name="Siniša Vuksan" userId="3af124f9-b8e7-46e3-9422-21ae1d17ac0b" providerId="ADAL" clId="{91813C56-CA64-46F6-B1C0-47C1B1A964B2}" dt="2022-01-06T14:16:56.569" v="1284"/>
        <pc:sldMkLst>
          <pc:docMk/>
          <pc:sldMk cId="2866702840" sldId="621"/>
        </pc:sldMkLst>
        <pc:spChg chg="mod">
          <ac:chgData name="Siniša Vuksan" userId="3af124f9-b8e7-46e3-9422-21ae1d17ac0b" providerId="ADAL" clId="{91813C56-CA64-46F6-B1C0-47C1B1A964B2}" dt="2022-01-06T14:16:49.264" v="1282" actId="14100"/>
          <ac:spMkLst>
            <pc:docMk/>
            <pc:sldMk cId="2866702840" sldId="621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15:11.501" v="1205" actId="20577"/>
          <ac:spMkLst>
            <pc:docMk/>
            <pc:sldMk cId="2866702840" sldId="621"/>
            <ac:spMk id="7" creationId="{0256D9EB-C20B-45FA-9F3D-124012366C9E}"/>
          </ac:spMkLst>
        </pc:spChg>
        <pc:picChg chg="mod">
          <ac:chgData name="Siniša Vuksan" userId="3af124f9-b8e7-46e3-9422-21ae1d17ac0b" providerId="ADAL" clId="{91813C56-CA64-46F6-B1C0-47C1B1A964B2}" dt="2022-01-06T14:16:06.308" v="1210" actId="14100"/>
          <ac:picMkLst>
            <pc:docMk/>
            <pc:sldMk cId="2866702840" sldId="621"/>
            <ac:picMk id="2" creationId="{79AB126F-5218-4223-8FB3-6BD5D18FF2B3}"/>
          </ac:picMkLst>
        </pc:picChg>
      </pc:sldChg>
      <pc:sldChg chg="addSp delSp modSp add mod ord delAnim modAnim">
        <pc:chgData name="Siniša Vuksan" userId="3af124f9-b8e7-46e3-9422-21ae1d17ac0b" providerId="ADAL" clId="{91813C56-CA64-46F6-B1C0-47C1B1A964B2}" dt="2022-01-06T14:25:15.488" v="1523"/>
        <pc:sldMkLst>
          <pc:docMk/>
          <pc:sldMk cId="1956380830" sldId="622"/>
        </pc:sldMkLst>
        <pc:spChg chg="mod">
          <ac:chgData name="Siniša Vuksan" userId="3af124f9-b8e7-46e3-9422-21ae1d17ac0b" providerId="ADAL" clId="{91813C56-CA64-46F6-B1C0-47C1B1A964B2}" dt="2022-01-06T14:20:53.429" v="1336" actId="20577"/>
          <ac:spMkLst>
            <pc:docMk/>
            <pc:sldMk cId="1956380830" sldId="622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22:45.617" v="1520" actId="20577"/>
          <ac:spMkLst>
            <pc:docMk/>
            <pc:sldMk cId="1956380830" sldId="622"/>
            <ac:spMk id="9" creationId="{3EA06EF6-7A6B-4F01-A587-644C3061A24E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0" creationId="{638AD0B3-63DA-4014-B3BD-C456CF4C1234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1" creationId="{F724AF22-A4B7-48D9-B3ED-0E2CBC7067E6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2" creationId="{3BB5DCC8-06F8-40B2-9A5A-AA7F7C9D9680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3" creationId="{AFA0A900-F7C1-450F-A26A-2B73DA90B485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4" creationId="{179A0D4F-5079-40B6-BE92-2699BEFD5F0A}"/>
          </ac:spMkLst>
        </pc:spChg>
        <pc:spChg chg="add mod">
          <ac:chgData name="Siniša Vuksan" userId="3af124f9-b8e7-46e3-9422-21ae1d17ac0b" providerId="ADAL" clId="{91813C56-CA64-46F6-B1C0-47C1B1A964B2}" dt="2022-01-06T14:17:44.934" v="1288" actId="20577"/>
          <ac:spMkLst>
            <pc:docMk/>
            <pc:sldMk cId="1956380830" sldId="622"/>
            <ac:spMk id="15" creationId="{7AF1CDCF-A561-42B5-A725-C62925A52C7F}"/>
          </ac:spMkLst>
        </pc:spChg>
        <pc:spChg chg="del">
          <ac:chgData name="Siniša Vuksan" userId="3af124f9-b8e7-46e3-9422-21ae1d17ac0b" providerId="ADAL" clId="{91813C56-CA64-46F6-B1C0-47C1B1A964B2}" dt="2022-01-06T14:17:56.402" v="1298" actId="478"/>
          <ac:spMkLst>
            <pc:docMk/>
            <pc:sldMk cId="1956380830" sldId="622"/>
            <ac:spMk id="17" creationId="{D8BE46C8-CC6B-4A69-ABBD-E8613C2ABB0B}"/>
          </ac:spMkLst>
        </pc:spChg>
        <pc:picChg chg="mod">
          <ac:chgData name="Siniša Vuksan" userId="3af124f9-b8e7-46e3-9422-21ae1d17ac0b" providerId="ADAL" clId="{91813C56-CA64-46F6-B1C0-47C1B1A964B2}" dt="2022-01-06T14:21:04.853" v="1338" actId="14100"/>
          <ac:picMkLst>
            <pc:docMk/>
            <pc:sldMk cId="1956380830" sldId="622"/>
            <ac:picMk id="8" creationId="{E130629E-3820-4C1C-B887-02414D6F08D6}"/>
          </ac:picMkLst>
        </pc:picChg>
        <pc:picChg chg="del">
          <ac:chgData name="Siniša Vuksan" userId="3af124f9-b8e7-46e3-9422-21ae1d17ac0b" providerId="ADAL" clId="{91813C56-CA64-46F6-B1C0-47C1B1A964B2}" dt="2022-01-06T14:17:56.402" v="1298" actId="478"/>
          <ac:picMkLst>
            <pc:docMk/>
            <pc:sldMk cId="1956380830" sldId="622"/>
            <ac:picMk id="16" creationId="{01FA9485-9F07-4033-8B70-18D1FDA6ED6E}"/>
          </ac:picMkLst>
        </pc:picChg>
      </pc:sldChg>
    </pc:docChg>
  </pc:docChgLst>
  <pc:docChgLst>
    <pc:chgData name="Siniša Vuksan" userId="3af124f9-b8e7-46e3-9422-21ae1d17ac0b" providerId="ADAL" clId="{DCFC9F20-1690-4BC7-9B75-DCADE48AD547}"/>
    <pc:docChg chg="undo redo custSel addSld delSld modSld sldOrd">
      <pc:chgData name="Siniša Vuksan" userId="3af124f9-b8e7-46e3-9422-21ae1d17ac0b" providerId="ADAL" clId="{DCFC9F20-1690-4BC7-9B75-DCADE48AD547}" dt="2022-01-07T10:20:15.777" v="3965" actId="1036"/>
      <pc:docMkLst>
        <pc:docMk/>
      </pc:docMkLst>
      <pc:sldChg chg="modSp">
        <pc:chgData name="Siniša Vuksan" userId="3af124f9-b8e7-46e3-9422-21ae1d17ac0b" providerId="ADAL" clId="{DCFC9F20-1690-4BC7-9B75-DCADE48AD547}" dt="2022-01-07T08:40:21.529" v="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CFC9F20-1690-4BC7-9B75-DCADE48AD547}" dt="2022-01-07T08:40:21.529" v="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 del">
        <pc:chgData name="Siniša Vuksan" userId="3af124f9-b8e7-46e3-9422-21ae1d17ac0b" providerId="ADAL" clId="{DCFC9F20-1690-4BC7-9B75-DCADE48AD547}" dt="2022-01-07T08:41:16.483" v="9" actId="47"/>
        <pc:sldMkLst>
          <pc:docMk/>
          <pc:sldMk cId="1307051177" sldId="398"/>
        </pc:sldMkLst>
      </pc:sldChg>
      <pc:sldChg chg="delSp modSp add mod ord delAnim modAnim">
        <pc:chgData name="Siniša Vuksan" userId="3af124f9-b8e7-46e3-9422-21ae1d17ac0b" providerId="ADAL" clId="{DCFC9F20-1690-4BC7-9B75-DCADE48AD547}" dt="2022-01-07T08:51:28.812" v="426"/>
        <pc:sldMkLst>
          <pc:docMk/>
          <pc:sldMk cId="200756692" sldId="511"/>
        </pc:sldMkLst>
        <pc:spChg chg="mod">
          <ac:chgData name="Siniša Vuksan" userId="3af124f9-b8e7-46e3-9422-21ae1d17ac0b" providerId="ADAL" clId="{DCFC9F20-1690-4BC7-9B75-DCADE48AD547}" dt="2022-01-07T08:48:13.533" v="211" actId="20577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DCFC9F20-1690-4BC7-9B75-DCADE48AD547}" dt="2022-01-07T08:47:28.941" v="206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DCFC9F20-1690-4BC7-9B75-DCADE48AD547}" dt="2022-01-07T08:46:08.795" v="120" actId="20577"/>
          <ac:spMkLst>
            <pc:docMk/>
            <pc:sldMk cId="200756692" sldId="511"/>
            <ac:spMk id="9" creationId="{188D7D51-9D4C-40C4-848F-2F1A7CB953E2}"/>
          </ac:spMkLst>
        </pc:spChg>
        <pc:spChg chg="del">
          <ac:chgData name="Siniša Vuksan" userId="3af124f9-b8e7-46e3-9422-21ae1d17ac0b" providerId="ADAL" clId="{DCFC9F20-1690-4BC7-9B75-DCADE48AD547}" dt="2022-01-07T08:45:10.717" v="102" actId="478"/>
          <ac:spMkLst>
            <pc:docMk/>
            <pc:sldMk cId="200756692" sldId="511"/>
            <ac:spMk id="10" creationId="{4B2349A6-8903-43C1-9216-2DE1B381E62F}"/>
          </ac:spMkLst>
        </pc:spChg>
        <pc:spChg chg="mod">
          <ac:chgData name="Siniša Vuksan" userId="3af124f9-b8e7-46e3-9422-21ae1d17ac0b" providerId="ADAL" clId="{DCFC9F20-1690-4BC7-9B75-DCADE48AD547}" dt="2022-01-07T08:51:24.140" v="424" actId="20577"/>
          <ac:spMkLst>
            <pc:docMk/>
            <pc:sldMk cId="200756692" sldId="511"/>
            <ac:spMk id="12" creationId="{73EB294C-3FBC-41F9-9869-BCAEE40BCEE1}"/>
          </ac:spMkLst>
        </pc:spChg>
        <pc:spChg chg="mod">
          <ac:chgData name="Siniša Vuksan" userId="3af124f9-b8e7-46e3-9422-21ae1d17ac0b" providerId="ADAL" clId="{DCFC9F20-1690-4BC7-9B75-DCADE48AD547}" dt="2022-01-07T08:45:37.288" v="104" actId="14100"/>
          <ac:spMkLst>
            <pc:docMk/>
            <pc:sldMk cId="200756692" sldId="511"/>
            <ac:spMk id="27" creationId="{F58D0F7B-64E7-4310-8352-4092F1C232BD}"/>
          </ac:spMkLst>
        </pc:spChg>
        <pc:picChg chg="mod">
          <ac:chgData name="Siniša Vuksan" userId="3af124f9-b8e7-46e3-9422-21ae1d17ac0b" providerId="ADAL" clId="{DCFC9F20-1690-4BC7-9B75-DCADE48AD547}" dt="2022-01-07T08:48:10.314" v="209" actId="14826"/>
          <ac:picMkLst>
            <pc:docMk/>
            <pc:sldMk cId="200756692" sldId="511"/>
            <ac:picMk id="2" creationId="{1E44272B-FD29-468B-BDAF-9E2617D04BB1}"/>
          </ac:picMkLst>
        </pc:picChg>
        <pc:picChg chg="mod">
          <ac:chgData name="Siniša Vuksan" userId="3af124f9-b8e7-46e3-9422-21ae1d17ac0b" providerId="ADAL" clId="{DCFC9F20-1690-4BC7-9B75-DCADE48AD547}" dt="2022-01-07T08:50:27.893" v="258" actId="1035"/>
          <ac:picMkLst>
            <pc:docMk/>
            <pc:sldMk cId="200756692" sldId="511"/>
            <ac:picMk id="11" creationId="{3E9A7EDC-7833-4392-932A-B57D4D58E5CC}"/>
          </ac:picMkLst>
        </pc:picChg>
      </pc:sldChg>
      <pc:sldChg chg="modSp ord modAnim">
        <pc:chgData name="Siniša Vuksan" userId="3af124f9-b8e7-46e3-9422-21ae1d17ac0b" providerId="ADAL" clId="{DCFC9F20-1690-4BC7-9B75-DCADE48AD547}" dt="2022-01-07T09:28:06.038" v="1459" actId="20577"/>
        <pc:sldMkLst>
          <pc:docMk/>
          <pc:sldMk cId="4160902316" sldId="535"/>
        </pc:sldMkLst>
        <pc:spChg chg="mod">
          <ac:chgData name="Siniša Vuksan" userId="3af124f9-b8e7-46e3-9422-21ae1d17ac0b" providerId="ADAL" clId="{DCFC9F20-1690-4BC7-9B75-DCADE48AD547}" dt="2022-01-07T09:28:06.038" v="1459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modSp add mod ord modAnim">
        <pc:chgData name="Siniša Vuksan" userId="3af124f9-b8e7-46e3-9422-21ae1d17ac0b" providerId="ADAL" clId="{DCFC9F20-1690-4BC7-9B75-DCADE48AD547}" dt="2022-01-07T09:27:01.754" v="1422"/>
        <pc:sldMkLst>
          <pc:docMk/>
          <pc:sldMk cId="2214849720" sldId="546"/>
        </pc:sldMkLst>
        <pc:spChg chg="mod">
          <ac:chgData name="Siniša Vuksan" userId="3af124f9-b8e7-46e3-9422-21ae1d17ac0b" providerId="ADAL" clId="{DCFC9F20-1690-4BC7-9B75-DCADE48AD547}" dt="2022-01-07T09:21:33.445" v="1107" actId="14100"/>
          <ac:spMkLst>
            <pc:docMk/>
            <pc:sldMk cId="2214849720" sldId="546"/>
            <ac:spMk id="6" creationId="{010AB125-9086-4261-98B4-FC5A0801347C}"/>
          </ac:spMkLst>
        </pc:spChg>
        <pc:picChg chg="mod">
          <ac:chgData name="Siniša Vuksan" userId="3af124f9-b8e7-46e3-9422-21ae1d17ac0b" providerId="ADAL" clId="{DCFC9F20-1690-4BC7-9B75-DCADE48AD547}" dt="2022-01-07T09:22:06.718" v="1109" actId="1076"/>
          <ac:picMkLst>
            <pc:docMk/>
            <pc:sldMk cId="2214849720" sldId="546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20:56.573" v="1100" actId="14826"/>
          <ac:picMkLst>
            <pc:docMk/>
            <pc:sldMk cId="2214849720" sldId="54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CFC9F20-1690-4BC7-9B75-DCADE48AD547}" dt="2022-01-07T08:51:31.939" v="427" actId="47"/>
        <pc:sldMkLst>
          <pc:docMk/>
          <pc:sldMk cId="3801261537" sldId="578"/>
        </pc:sldMkLst>
      </pc:sldChg>
      <pc:sldChg chg="addSp delSp modSp add mod ord delAnim modAnim">
        <pc:chgData name="Siniša Vuksan" userId="3af124f9-b8e7-46e3-9422-21ae1d17ac0b" providerId="ADAL" clId="{DCFC9F20-1690-4BC7-9B75-DCADE48AD547}" dt="2022-01-07T10:20:15.777" v="3965" actId="1036"/>
        <pc:sldMkLst>
          <pc:docMk/>
          <pc:sldMk cId="4293542327" sldId="603"/>
        </pc:sldMkLst>
        <pc:spChg chg="mod">
          <ac:chgData name="Siniša Vuksan" userId="3af124f9-b8e7-46e3-9422-21ae1d17ac0b" providerId="ADAL" clId="{DCFC9F20-1690-4BC7-9B75-DCADE48AD547}" dt="2022-01-07T10:20:15.777" v="3965" actId="1036"/>
          <ac:spMkLst>
            <pc:docMk/>
            <pc:sldMk cId="4293542327" sldId="603"/>
            <ac:spMk id="5" creationId="{5113B0C7-6BE1-4DEB-AB1A-227C76A8ACF2}"/>
          </ac:spMkLst>
        </pc:spChg>
        <pc:picChg chg="mod">
          <ac:chgData name="Siniša Vuksan" userId="3af124f9-b8e7-46e3-9422-21ae1d17ac0b" providerId="ADAL" clId="{DCFC9F20-1690-4BC7-9B75-DCADE48AD547}" dt="2022-01-07T10:20:15.777" v="3965" actId="1036"/>
          <ac:picMkLst>
            <pc:docMk/>
            <pc:sldMk cId="4293542327" sldId="603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21:01.027" v="1101" actId="14826"/>
          <ac:picMkLst>
            <pc:docMk/>
            <pc:sldMk cId="4293542327" sldId="603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CFC9F20-1690-4BC7-9B75-DCADE48AD547}" dt="2022-01-07T09:26:23.181" v="1411" actId="478"/>
          <ac:picMkLst>
            <pc:docMk/>
            <pc:sldMk cId="4293542327" sldId="603"/>
            <ac:picMk id="6" creationId="{51644E56-BE24-42E4-BC53-BB5FF1097F2B}"/>
          </ac:picMkLst>
        </pc:picChg>
      </pc:sldChg>
      <pc:sldChg chg="del">
        <pc:chgData name="Siniša Vuksan" userId="3af124f9-b8e7-46e3-9422-21ae1d17ac0b" providerId="ADAL" clId="{DCFC9F20-1690-4BC7-9B75-DCADE48AD547}" dt="2022-01-07T10:11:25.474" v="3795" actId="47"/>
        <pc:sldMkLst>
          <pc:docMk/>
          <pc:sldMk cId="1793765505" sldId="606"/>
        </pc:sldMkLst>
      </pc:sldChg>
      <pc:sldChg chg="add del">
        <pc:chgData name="Siniša Vuksan" userId="3af124f9-b8e7-46e3-9422-21ae1d17ac0b" providerId="ADAL" clId="{DCFC9F20-1690-4BC7-9B75-DCADE48AD547}" dt="2022-01-07T10:11:53.838" v="3806" actId="47"/>
        <pc:sldMkLst>
          <pc:docMk/>
          <pc:sldMk cId="110929615" sldId="608"/>
        </pc:sldMkLst>
      </pc:sldChg>
      <pc:sldChg chg="delSp modSp mod ord delAnim modAnim">
        <pc:chgData name="Siniša Vuksan" userId="3af124f9-b8e7-46e3-9422-21ae1d17ac0b" providerId="ADAL" clId="{DCFC9F20-1690-4BC7-9B75-DCADE48AD547}" dt="2022-01-07T09:13:53.949" v="980"/>
        <pc:sldMkLst>
          <pc:docMk/>
          <pc:sldMk cId="1145165558" sldId="618"/>
        </pc:sldMkLst>
        <pc:spChg chg="mod">
          <ac:chgData name="Siniša Vuksan" userId="3af124f9-b8e7-46e3-9422-21ae1d17ac0b" providerId="ADAL" clId="{DCFC9F20-1690-4BC7-9B75-DCADE48AD547}" dt="2022-01-07T09:13:13.064" v="833" actId="20577"/>
          <ac:spMkLst>
            <pc:docMk/>
            <pc:sldMk cId="1145165558" sldId="618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09:12:24.378" v="757" actId="20577"/>
          <ac:spMkLst>
            <pc:docMk/>
            <pc:sldMk cId="1145165558" sldId="618"/>
            <ac:spMk id="9" creationId="{3EA06EF6-7A6B-4F01-A587-644C3061A24E}"/>
          </ac:spMkLst>
        </pc:spChg>
        <pc:spChg chg="mod">
          <ac:chgData name="Siniša Vuksan" userId="3af124f9-b8e7-46e3-9422-21ae1d17ac0b" providerId="ADAL" clId="{DCFC9F20-1690-4BC7-9B75-DCADE48AD547}" dt="2022-01-07T09:12:28.082" v="762" actId="20577"/>
          <ac:spMkLst>
            <pc:docMk/>
            <pc:sldMk cId="1145165558" sldId="618"/>
            <ac:spMk id="10" creationId="{638AD0B3-63DA-4014-B3BD-C456CF4C1234}"/>
          </ac:spMkLst>
        </pc:spChg>
        <pc:spChg chg="mod">
          <ac:chgData name="Siniša Vuksan" userId="3af124f9-b8e7-46e3-9422-21ae1d17ac0b" providerId="ADAL" clId="{DCFC9F20-1690-4BC7-9B75-DCADE48AD547}" dt="2022-01-07T09:12:31.537" v="766" actId="20577"/>
          <ac:spMkLst>
            <pc:docMk/>
            <pc:sldMk cId="1145165558" sldId="618"/>
            <ac:spMk id="11" creationId="{F724AF22-A4B7-48D9-B3ED-0E2CBC7067E6}"/>
          </ac:spMkLst>
        </pc:spChg>
        <pc:spChg chg="mod">
          <ac:chgData name="Siniša Vuksan" userId="3af124f9-b8e7-46e3-9422-21ae1d17ac0b" providerId="ADAL" clId="{DCFC9F20-1690-4BC7-9B75-DCADE48AD547}" dt="2022-01-07T09:12:38.788" v="770" actId="20577"/>
          <ac:spMkLst>
            <pc:docMk/>
            <pc:sldMk cId="1145165558" sldId="618"/>
            <ac:spMk id="12" creationId="{3BB5DCC8-06F8-40B2-9A5A-AA7F7C9D9680}"/>
          </ac:spMkLst>
        </pc:spChg>
        <pc:spChg chg="mod">
          <ac:chgData name="Siniša Vuksan" userId="3af124f9-b8e7-46e3-9422-21ae1d17ac0b" providerId="ADAL" clId="{DCFC9F20-1690-4BC7-9B75-DCADE48AD547}" dt="2022-01-07T09:12:42.304" v="773" actId="20577"/>
          <ac:spMkLst>
            <pc:docMk/>
            <pc:sldMk cId="1145165558" sldId="618"/>
            <ac:spMk id="13" creationId="{AFA0A900-F7C1-450F-A26A-2B73DA90B485}"/>
          </ac:spMkLst>
        </pc:spChg>
        <pc:spChg chg="mod">
          <ac:chgData name="Siniša Vuksan" userId="3af124f9-b8e7-46e3-9422-21ae1d17ac0b" providerId="ADAL" clId="{DCFC9F20-1690-4BC7-9B75-DCADE48AD547}" dt="2022-01-07T09:12:47.196" v="775" actId="20577"/>
          <ac:spMkLst>
            <pc:docMk/>
            <pc:sldMk cId="1145165558" sldId="618"/>
            <ac:spMk id="14" creationId="{179A0D4F-5079-40B6-BE92-2699BEFD5F0A}"/>
          </ac:spMkLst>
        </pc:spChg>
        <pc:spChg chg="mod">
          <ac:chgData name="Siniša Vuksan" userId="3af124f9-b8e7-46e3-9422-21ae1d17ac0b" providerId="ADAL" clId="{DCFC9F20-1690-4BC7-9B75-DCADE48AD547}" dt="2022-01-07T09:13:48.712" v="978" actId="20577"/>
          <ac:spMkLst>
            <pc:docMk/>
            <pc:sldMk cId="1145165558" sldId="618"/>
            <ac:spMk id="17" creationId="{D8BE46C8-CC6B-4A69-ABBD-E8613C2ABB0B}"/>
          </ac:spMkLst>
        </pc:spChg>
        <pc:picChg chg="mod">
          <ac:chgData name="Siniša Vuksan" userId="3af124f9-b8e7-46e3-9422-21ae1d17ac0b" providerId="ADAL" clId="{DCFC9F20-1690-4BC7-9B75-DCADE48AD547}" dt="2022-01-07T09:09:41.582" v="668" actId="1076"/>
          <ac:picMkLst>
            <pc:docMk/>
            <pc:sldMk cId="1145165558" sldId="618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08:44.495" v="662" actId="14826"/>
          <ac:picMkLst>
            <pc:docMk/>
            <pc:sldMk cId="1145165558" sldId="618"/>
            <ac:picMk id="4" creationId="{1B2619D9-4F98-4A11-8FFE-57C7EB1F529A}"/>
          </ac:picMkLst>
        </pc:picChg>
        <pc:picChg chg="del">
          <ac:chgData name="Siniša Vuksan" userId="3af124f9-b8e7-46e3-9422-21ae1d17ac0b" providerId="ADAL" clId="{DCFC9F20-1690-4BC7-9B75-DCADE48AD547}" dt="2022-01-07T09:10:21.672" v="683" actId="478"/>
          <ac:picMkLst>
            <pc:docMk/>
            <pc:sldMk cId="1145165558" sldId="618"/>
            <ac:picMk id="8" creationId="{E130629E-3820-4C1C-B887-02414D6F08D6}"/>
          </ac:picMkLst>
        </pc:picChg>
        <pc:picChg chg="mod">
          <ac:chgData name="Siniša Vuksan" userId="3af124f9-b8e7-46e3-9422-21ae1d17ac0b" providerId="ADAL" clId="{DCFC9F20-1690-4BC7-9B75-DCADE48AD547}" dt="2022-01-07T09:11:34.031" v="741" actId="1038"/>
          <ac:picMkLst>
            <pc:docMk/>
            <pc:sldMk cId="1145165558" sldId="618"/>
            <ac:picMk id="16" creationId="{01FA9485-9F07-4033-8B70-18D1FDA6ED6E}"/>
          </ac:picMkLst>
        </pc:picChg>
      </pc:sldChg>
      <pc:sldChg chg="addSp delSp modSp mod ord modAnim">
        <pc:chgData name="Siniša Vuksan" userId="3af124f9-b8e7-46e3-9422-21ae1d17ac0b" providerId="ADAL" clId="{DCFC9F20-1690-4BC7-9B75-DCADE48AD547}" dt="2022-01-07T09:53:29.162" v="2426" actId="20577"/>
        <pc:sldMkLst>
          <pc:docMk/>
          <pc:sldMk cId="81267644" sldId="619"/>
        </pc:sldMkLst>
        <pc:spChg chg="mod">
          <ac:chgData name="Siniša Vuksan" userId="3af124f9-b8e7-46e3-9422-21ae1d17ac0b" providerId="ADAL" clId="{DCFC9F20-1690-4BC7-9B75-DCADE48AD547}" dt="2022-01-07T09:17:41.375" v="1048" actId="14100"/>
          <ac:spMkLst>
            <pc:docMk/>
            <pc:sldMk cId="81267644" sldId="619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09:53:29.162" v="2426" actId="20577"/>
          <ac:spMkLst>
            <pc:docMk/>
            <pc:sldMk cId="81267644" sldId="619"/>
            <ac:spMk id="7" creationId="{BD27CF50-1D5A-4213-9C4D-0ED4E94F5CE1}"/>
          </ac:spMkLst>
        </pc:spChg>
        <pc:spChg chg="add mod">
          <ac:chgData name="Siniša Vuksan" userId="3af124f9-b8e7-46e3-9422-21ae1d17ac0b" providerId="ADAL" clId="{DCFC9F20-1690-4BC7-9B75-DCADE48AD547}" dt="2022-01-07T09:18:21.827" v="1052" actId="1076"/>
          <ac:spMkLst>
            <pc:docMk/>
            <pc:sldMk cId="81267644" sldId="619"/>
            <ac:spMk id="8" creationId="{6C7F1AC6-931B-4D11-B711-A2CA54E2AC3A}"/>
          </ac:spMkLst>
        </pc:spChg>
        <pc:spChg chg="add mod">
          <ac:chgData name="Siniša Vuksan" userId="3af124f9-b8e7-46e3-9422-21ae1d17ac0b" providerId="ADAL" clId="{DCFC9F20-1690-4BC7-9B75-DCADE48AD547}" dt="2022-01-07T09:18:39.723" v="1065" actId="1036"/>
          <ac:spMkLst>
            <pc:docMk/>
            <pc:sldMk cId="81267644" sldId="619"/>
            <ac:spMk id="9" creationId="{2D5A2C49-0774-4FB9-B617-49EE64A93E12}"/>
          </ac:spMkLst>
        </pc:spChg>
        <pc:spChg chg="add mod">
          <ac:chgData name="Siniša Vuksan" userId="3af124f9-b8e7-46e3-9422-21ae1d17ac0b" providerId="ADAL" clId="{DCFC9F20-1690-4BC7-9B75-DCADE48AD547}" dt="2022-01-07T09:19:01.771" v="1070" actId="20577"/>
          <ac:spMkLst>
            <pc:docMk/>
            <pc:sldMk cId="81267644" sldId="619"/>
            <ac:spMk id="10" creationId="{DBC7631F-D13F-48D1-9E6A-8687847A5AD7}"/>
          </ac:spMkLst>
        </pc:spChg>
        <pc:spChg chg="add del mod">
          <ac:chgData name="Siniša Vuksan" userId="3af124f9-b8e7-46e3-9422-21ae1d17ac0b" providerId="ADAL" clId="{DCFC9F20-1690-4BC7-9B75-DCADE48AD547}" dt="2022-01-07T09:18:45.082" v="1068"/>
          <ac:spMkLst>
            <pc:docMk/>
            <pc:sldMk cId="81267644" sldId="619"/>
            <ac:spMk id="11" creationId="{5A0AE3D6-B537-4BA4-AA4C-C1C4A3C25813}"/>
          </ac:spMkLst>
        </pc:spChg>
        <pc:spChg chg="add mod">
          <ac:chgData name="Siniša Vuksan" userId="3af124f9-b8e7-46e3-9422-21ae1d17ac0b" providerId="ADAL" clId="{DCFC9F20-1690-4BC7-9B75-DCADE48AD547}" dt="2022-01-07T09:19:09.444" v="1077" actId="1036"/>
          <ac:spMkLst>
            <pc:docMk/>
            <pc:sldMk cId="81267644" sldId="619"/>
            <ac:spMk id="12" creationId="{40A76C33-5790-49AA-B06E-8F108DEB5CF5}"/>
          </ac:spMkLst>
        </pc:spChg>
        <pc:spChg chg="add mod">
          <ac:chgData name="Siniša Vuksan" userId="3af124f9-b8e7-46e3-9422-21ae1d17ac0b" providerId="ADAL" clId="{DCFC9F20-1690-4BC7-9B75-DCADE48AD547}" dt="2022-01-07T09:19:23.696" v="1082" actId="1036"/>
          <ac:spMkLst>
            <pc:docMk/>
            <pc:sldMk cId="81267644" sldId="619"/>
            <ac:spMk id="13" creationId="{4E230536-DAE6-438E-9759-90E59F533F6A}"/>
          </ac:spMkLst>
        </pc:spChg>
        <pc:spChg chg="add mod">
          <ac:chgData name="Siniša Vuksan" userId="3af124f9-b8e7-46e3-9422-21ae1d17ac0b" providerId="ADAL" clId="{DCFC9F20-1690-4BC7-9B75-DCADE48AD547}" dt="2022-01-07T09:19:30.698" v="1085" actId="1076"/>
          <ac:spMkLst>
            <pc:docMk/>
            <pc:sldMk cId="81267644" sldId="619"/>
            <ac:spMk id="14" creationId="{A378B717-2F43-4029-9A14-64E898BD5937}"/>
          </ac:spMkLst>
        </pc:spChg>
        <pc:spChg chg="add mod">
          <ac:chgData name="Siniša Vuksan" userId="3af124f9-b8e7-46e3-9422-21ae1d17ac0b" providerId="ADAL" clId="{DCFC9F20-1690-4BC7-9B75-DCADE48AD547}" dt="2022-01-07T09:19:38.403" v="1088" actId="20577"/>
          <ac:spMkLst>
            <pc:docMk/>
            <pc:sldMk cId="81267644" sldId="619"/>
            <ac:spMk id="15" creationId="{D2463C08-FC73-48ED-8204-7A006F7C23D1}"/>
          </ac:spMkLst>
        </pc:spChg>
        <pc:spChg chg="add mod">
          <ac:chgData name="Siniša Vuksan" userId="3af124f9-b8e7-46e3-9422-21ae1d17ac0b" providerId="ADAL" clId="{DCFC9F20-1690-4BC7-9B75-DCADE48AD547}" dt="2022-01-07T09:19:50.594" v="1091" actId="1076"/>
          <ac:spMkLst>
            <pc:docMk/>
            <pc:sldMk cId="81267644" sldId="619"/>
            <ac:spMk id="17" creationId="{53492658-AE67-4771-AD5A-35095419ECC5}"/>
          </ac:spMkLst>
        </pc:spChg>
        <pc:spChg chg="add mod">
          <ac:chgData name="Siniša Vuksan" userId="3af124f9-b8e7-46e3-9422-21ae1d17ac0b" providerId="ADAL" clId="{DCFC9F20-1690-4BC7-9B75-DCADE48AD547}" dt="2022-01-07T09:19:58.775" v="1096" actId="1036"/>
          <ac:spMkLst>
            <pc:docMk/>
            <pc:sldMk cId="81267644" sldId="619"/>
            <ac:spMk id="18" creationId="{2C0DC91E-1E19-442E-AF85-F801171135CB}"/>
          </ac:spMkLst>
        </pc:spChg>
        <pc:picChg chg="mod">
          <ac:chgData name="Siniša Vuksan" userId="3af124f9-b8e7-46e3-9422-21ae1d17ac0b" providerId="ADAL" clId="{DCFC9F20-1690-4BC7-9B75-DCADE48AD547}" dt="2022-01-07T09:16:24.764" v="986" actId="14826"/>
          <ac:picMkLst>
            <pc:docMk/>
            <pc:sldMk cId="81267644" sldId="619"/>
            <ac:picMk id="4" creationId="{1B2619D9-4F98-4A11-8FFE-57C7EB1F529A}"/>
          </ac:picMkLst>
        </pc:picChg>
        <pc:picChg chg="mod">
          <ac:chgData name="Siniša Vuksan" userId="3af124f9-b8e7-46e3-9422-21ae1d17ac0b" providerId="ADAL" clId="{DCFC9F20-1690-4BC7-9B75-DCADE48AD547}" dt="2022-01-07T09:18:32.142" v="1056" actId="1076"/>
          <ac:picMkLst>
            <pc:docMk/>
            <pc:sldMk cId="81267644" sldId="619"/>
            <ac:picMk id="16" creationId="{6FFE24D0-388A-4689-99F2-3E56360F9FD6}"/>
          </ac:picMkLst>
        </pc:picChg>
      </pc:sldChg>
      <pc:sldChg chg="addSp modSp mod ord modAnim">
        <pc:chgData name="Siniša Vuksan" userId="3af124f9-b8e7-46e3-9422-21ae1d17ac0b" providerId="ADAL" clId="{DCFC9F20-1690-4BC7-9B75-DCADE48AD547}" dt="2022-01-07T09:37:15.385" v="1609" actId="14100"/>
        <pc:sldMkLst>
          <pc:docMk/>
          <pc:sldMk cId="1546280416" sldId="620"/>
        </pc:sldMkLst>
        <pc:spChg chg="mod">
          <ac:chgData name="Siniša Vuksan" userId="3af124f9-b8e7-46e3-9422-21ae1d17ac0b" providerId="ADAL" clId="{DCFC9F20-1690-4BC7-9B75-DCADE48AD547}" dt="2022-01-07T09:33:29.001" v="1565" actId="20577"/>
          <ac:spMkLst>
            <pc:docMk/>
            <pc:sldMk cId="1546280416" sldId="620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09:29:19.069" v="1460" actId="20577"/>
          <ac:spMkLst>
            <pc:docMk/>
            <pc:sldMk cId="1546280416" sldId="620"/>
            <ac:spMk id="7" creationId="{0256D9EB-C20B-45FA-9F3D-124012366C9E}"/>
          </ac:spMkLst>
        </pc:spChg>
        <pc:picChg chg="mod">
          <ac:chgData name="Siniša Vuksan" userId="3af124f9-b8e7-46e3-9422-21ae1d17ac0b" providerId="ADAL" clId="{DCFC9F20-1690-4BC7-9B75-DCADE48AD547}" dt="2022-01-07T09:33:37.302" v="1574" actId="1035"/>
          <ac:picMkLst>
            <pc:docMk/>
            <pc:sldMk cId="1546280416" sldId="620"/>
            <ac:picMk id="2" creationId="{79AB126F-5218-4223-8FB3-6BD5D18FF2B3}"/>
          </ac:picMkLst>
        </pc:picChg>
        <pc:picChg chg="mod">
          <ac:chgData name="Siniša Vuksan" userId="3af124f9-b8e7-46e3-9422-21ae1d17ac0b" providerId="ADAL" clId="{DCFC9F20-1690-4BC7-9B75-DCADE48AD547}" dt="2022-01-07T09:30:00.532" v="1463" actId="14826"/>
          <ac:picMkLst>
            <pc:docMk/>
            <pc:sldMk cId="1546280416" sldId="62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DCFC9F20-1690-4BC7-9B75-DCADE48AD547}" dt="2022-01-07T09:35:04.283" v="1581" actId="14100"/>
          <ac:picMkLst>
            <pc:docMk/>
            <pc:sldMk cId="1546280416" sldId="620"/>
            <ac:picMk id="8" creationId="{2F9FA08C-5163-4ECA-839B-AF113C91477B}"/>
          </ac:picMkLst>
        </pc:picChg>
        <pc:picChg chg="add mod">
          <ac:chgData name="Siniša Vuksan" userId="3af124f9-b8e7-46e3-9422-21ae1d17ac0b" providerId="ADAL" clId="{DCFC9F20-1690-4BC7-9B75-DCADE48AD547}" dt="2022-01-07T09:35:21.865" v="1584" actId="14100"/>
          <ac:picMkLst>
            <pc:docMk/>
            <pc:sldMk cId="1546280416" sldId="620"/>
            <ac:picMk id="9" creationId="{508C1465-70AA-4843-A61D-A6D5B864641B}"/>
          </ac:picMkLst>
        </pc:picChg>
        <pc:picChg chg="add mod">
          <ac:chgData name="Siniša Vuksan" userId="3af124f9-b8e7-46e3-9422-21ae1d17ac0b" providerId="ADAL" clId="{DCFC9F20-1690-4BC7-9B75-DCADE48AD547}" dt="2022-01-07T09:35:32.209" v="1586" actId="1076"/>
          <ac:picMkLst>
            <pc:docMk/>
            <pc:sldMk cId="1546280416" sldId="620"/>
            <ac:picMk id="10" creationId="{BEF86013-F66E-47A5-BADC-B5E6D285C543}"/>
          </ac:picMkLst>
        </pc:picChg>
        <pc:picChg chg="add mod">
          <ac:chgData name="Siniša Vuksan" userId="3af124f9-b8e7-46e3-9422-21ae1d17ac0b" providerId="ADAL" clId="{DCFC9F20-1690-4BC7-9B75-DCADE48AD547}" dt="2022-01-07T09:35:42.227" v="1589" actId="14100"/>
          <ac:picMkLst>
            <pc:docMk/>
            <pc:sldMk cId="1546280416" sldId="620"/>
            <ac:picMk id="11" creationId="{3E7191CF-9F1D-4273-A85A-D3689F96ABC4}"/>
          </ac:picMkLst>
        </pc:picChg>
        <pc:picChg chg="add mod">
          <ac:chgData name="Siniša Vuksan" userId="3af124f9-b8e7-46e3-9422-21ae1d17ac0b" providerId="ADAL" clId="{DCFC9F20-1690-4BC7-9B75-DCADE48AD547}" dt="2022-01-07T09:35:58.372" v="1592" actId="14100"/>
          <ac:picMkLst>
            <pc:docMk/>
            <pc:sldMk cId="1546280416" sldId="620"/>
            <ac:picMk id="12" creationId="{20C4AD2D-4854-4B3C-8882-9A1FE5B9A5A1}"/>
          </ac:picMkLst>
        </pc:picChg>
        <pc:picChg chg="add mod">
          <ac:chgData name="Siniša Vuksan" userId="3af124f9-b8e7-46e3-9422-21ae1d17ac0b" providerId="ADAL" clId="{DCFC9F20-1690-4BC7-9B75-DCADE48AD547}" dt="2022-01-07T09:36:34.865" v="1596" actId="14100"/>
          <ac:picMkLst>
            <pc:docMk/>
            <pc:sldMk cId="1546280416" sldId="620"/>
            <ac:picMk id="13" creationId="{BBCACAD6-CA0F-464F-8307-8E1CC8A9B820}"/>
          </ac:picMkLst>
        </pc:picChg>
        <pc:picChg chg="add mod">
          <ac:chgData name="Siniša Vuksan" userId="3af124f9-b8e7-46e3-9422-21ae1d17ac0b" providerId="ADAL" clId="{DCFC9F20-1690-4BC7-9B75-DCADE48AD547}" dt="2022-01-07T09:36:43.148" v="1599" actId="14100"/>
          <ac:picMkLst>
            <pc:docMk/>
            <pc:sldMk cId="1546280416" sldId="620"/>
            <ac:picMk id="14" creationId="{BB5064EB-D468-423E-A78A-015BC3E9C477}"/>
          </ac:picMkLst>
        </pc:picChg>
        <pc:picChg chg="add mod">
          <ac:chgData name="Siniša Vuksan" userId="3af124f9-b8e7-46e3-9422-21ae1d17ac0b" providerId="ADAL" clId="{DCFC9F20-1690-4BC7-9B75-DCADE48AD547}" dt="2022-01-07T09:36:58.238" v="1603" actId="14100"/>
          <ac:picMkLst>
            <pc:docMk/>
            <pc:sldMk cId="1546280416" sldId="620"/>
            <ac:picMk id="15" creationId="{276376B5-501C-4BC6-AA84-CBAADAECA2C8}"/>
          </ac:picMkLst>
        </pc:picChg>
        <pc:picChg chg="add mod">
          <ac:chgData name="Siniša Vuksan" userId="3af124f9-b8e7-46e3-9422-21ae1d17ac0b" providerId="ADAL" clId="{DCFC9F20-1690-4BC7-9B75-DCADE48AD547}" dt="2022-01-07T09:37:05.193" v="1606" actId="14100"/>
          <ac:picMkLst>
            <pc:docMk/>
            <pc:sldMk cId="1546280416" sldId="620"/>
            <ac:picMk id="16" creationId="{E301FC5D-658F-4FE5-B475-14E78082DFF9}"/>
          </ac:picMkLst>
        </pc:picChg>
        <pc:picChg chg="add mod">
          <ac:chgData name="Siniša Vuksan" userId="3af124f9-b8e7-46e3-9422-21ae1d17ac0b" providerId="ADAL" clId="{DCFC9F20-1690-4BC7-9B75-DCADE48AD547}" dt="2022-01-07T09:37:15.385" v="1609" actId="14100"/>
          <ac:picMkLst>
            <pc:docMk/>
            <pc:sldMk cId="1546280416" sldId="620"/>
            <ac:picMk id="17" creationId="{39D04CF5-1753-43F1-915F-B9E7B0ABC6DE}"/>
          </ac:picMkLst>
        </pc:picChg>
      </pc:sldChg>
      <pc:sldChg chg="modSp mod ord modAnim">
        <pc:chgData name="Siniša Vuksan" userId="3af124f9-b8e7-46e3-9422-21ae1d17ac0b" providerId="ADAL" clId="{DCFC9F20-1690-4BC7-9B75-DCADE48AD547}" dt="2022-01-07T10:10:15.305" v="3789"/>
        <pc:sldMkLst>
          <pc:docMk/>
          <pc:sldMk cId="2866702840" sldId="621"/>
        </pc:sldMkLst>
        <pc:spChg chg="mod">
          <ac:chgData name="Siniša Vuksan" userId="3af124f9-b8e7-46e3-9422-21ae1d17ac0b" providerId="ADAL" clId="{DCFC9F20-1690-4BC7-9B75-DCADE48AD547}" dt="2022-01-07T10:10:12.008" v="3787" actId="20577"/>
          <ac:spMkLst>
            <pc:docMk/>
            <pc:sldMk cId="2866702840" sldId="621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10:06:35.901" v="3580" actId="20577"/>
          <ac:spMkLst>
            <pc:docMk/>
            <pc:sldMk cId="2866702840" sldId="621"/>
            <ac:spMk id="7" creationId="{0256D9EB-C20B-45FA-9F3D-124012366C9E}"/>
          </ac:spMkLst>
        </pc:spChg>
        <pc:picChg chg="mod">
          <ac:chgData name="Siniša Vuksan" userId="3af124f9-b8e7-46e3-9422-21ae1d17ac0b" providerId="ADAL" clId="{DCFC9F20-1690-4BC7-9B75-DCADE48AD547}" dt="2022-01-07T10:07:17.902" v="3584" actId="14100"/>
          <ac:picMkLst>
            <pc:docMk/>
            <pc:sldMk cId="2866702840" sldId="621"/>
            <ac:picMk id="2" creationId="{79AB126F-5218-4223-8FB3-6BD5D18FF2B3}"/>
          </ac:picMkLst>
        </pc:picChg>
        <pc:picChg chg="mod">
          <ac:chgData name="Siniša Vuksan" userId="3af124f9-b8e7-46e3-9422-21ae1d17ac0b" providerId="ADAL" clId="{DCFC9F20-1690-4BC7-9B75-DCADE48AD547}" dt="2022-01-07T10:07:11.647" v="3582" actId="14826"/>
          <ac:picMkLst>
            <pc:docMk/>
            <pc:sldMk cId="2866702840" sldId="62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CFC9F20-1690-4BC7-9B75-DCADE48AD547}" dt="2022-01-07T10:11:17.797" v="3790" actId="47"/>
        <pc:sldMkLst>
          <pc:docMk/>
          <pc:sldMk cId="1956380830" sldId="622"/>
        </pc:sldMkLst>
      </pc:sldChg>
      <pc:sldChg chg="del">
        <pc:chgData name="Siniša Vuksan" userId="3af124f9-b8e7-46e3-9422-21ae1d17ac0b" providerId="ADAL" clId="{DCFC9F20-1690-4BC7-9B75-DCADE48AD547}" dt="2022-01-07T10:11:19.145" v="3791" actId="47"/>
        <pc:sldMkLst>
          <pc:docMk/>
          <pc:sldMk cId="740627" sldId="623"/>
        </pc:sldMkLst>
      </pc:sldChg>
      <pc:sldChg chg="del">
        <pc:chgData name="Siniša Vuksan" userId="3af124f9-b8e7-46e3-9422-21ae1d17ac0b" providerId="ADAL" clId="{DCFC9F20-1690-4BC7-9B75-DCADE48AD547}" dt="2022-01-07T10:11:20.129" v="3792" actId="47"/>
        <pc:sldMkLst>
          <pc:docMk/>
          <pc:sldMk cId="482780525" sldId="626"/>
        </pc:sldMkLst>
      </pc:sldChg>
      <pc:sldChg chg="addSp delSp modSp mod ord addAnim delAnim modAnim">
        <pc:chgData name="Siniša Vuksan" userId="3af124f9-b8e7-46e3-9422-21ae1d17ac0b" providerId="ADAL" clId="{DCFC9F20-1690-4BC7-9B75-DCADE48AD547}" dt="2022-01-07T10:19:39.506" v="3949" actId="20577"/>
        <pc:sldMkLst>
          <pc:docMk/>
          <pc:sldMk cId="2046463955" sldId="628"/>
        </pc:sldMkLst>
        <pc:spChg chg="mod">
          <ac:chgData name="Siniša Vuksan" userId="3af124f9-b8e7-46e3-9422-21ae1d17ac0b" providerId="ADAL" clId="{DCFC9F20-1690-4BC7-9B75-DCADE48AD547}" dt="2022-01-07T10:15:59.291" v="3921" actId="20577"/>
          <ac:spMkLst>
            <pc:docMk/>
            <pc:sldMk cId="2046463955" sldId="628"/>
            <ac:spMk id="5" creationId="{49D6441D-F322-4F98-A5DA-EEED0684A7C0}"/>
          </ac:spMkLst>
        </pc:spChg>
        <pc:spChg chg="mod">
          <ac:chgData name="Siniša Vuksan" userId="3af124f9-b8e7-46e3-9422-21ae1d17ac0b" providerId="ADAL" clId="{DCFC9F20-1690-4BC7-9B75-DCADE48AD547}" dt="2022-01-07T10:12:48.696" v="3857" actId="20577"/>
          <ac:spMkLst>
            <pc:docMk/>
            <pc:sldMk cId="2046463955" sldId="628"/>
            <ac:spMk id="6" creationId="{010AB125-9086-4261-98B4-FC5A0801347C}"/>
          </ac:spMkLst>
        </pc:spChg>
        <pc:spChg chg="add del mod">
          <ac:chgData name="Siniša Vuksan" userId="3af124f9-b8e7-46e3-9422-21ae1d17ac0b" providerId="ADAL" clId="{DCFC9F20-1690-4BC7-9B75-DCADE48AD547}" dt="2022-01-07T10:16:01.930" v="3924" actId="20577"/>
          <ac:spMkLst>
            <pc:docMk/>
            <pc:sldMk cId="2046463955" sldId="628"/>
            <ac:spMk id="7" creationId="{F7D2B790-9D0F-46FC-B7F3-72AEE77DEE63}"/>
          </ac:spMkLst>
        </pc:spChg>
        <pc:spChg chg="add del mod">
          <ac:chgData name="Siniša Vuksan" userId="3af124f9-b8e7-46e3-9422-21ae1d17ac0b" providerId="ADAL" clId="{DCFC9F20-1690-4BC7-9B75-DCADE48AD547}" dt="2022-01-07T10:16:05.201" v="3926" actId="20577"/>
          <ac:spMkLst>
            <pc:docMk/>
            <pc:sldMk cId="2046463955" sldId="628"/>
            <ac:spMk id="8" creationId="{D83F9610-8CA6-48BD-8107-930FC25FDAC4}"/>
          </ac:spMkLst>
        </pc:spChg>
        <pc:spChg chg="mod">
          <ac:chgData name="Siniša Vuksan" userId="3af124f9-b8e7-46e3-9422-21ae1d17ac0b" providerId="ADAL" clId="{DCFC9F20-1690-4BC7-9B75-DCADE48AD547}" dt="2022-01-07T10:16:34.381" v="3930" actId="20577"/>
          <ac:spMkLst>
            <pc:docMk/>
            <pc:sldMk cId="2046463955" sldId="628"/>
            <ac:spMk id="9" creationId="{7C23E660-3984-4519-BBB1-CECC252C7738}"/>
          </ac:spMkLst>
        </pc:spChg>
        <pc:spChg chg="mod">
          <ac:chgData name="Siniša Vuksan" userId="3af124f9-b8e7-46e3-9422-21ae1d17ac0b" providerId="ADAL" clId="{DCFC9F20-1690-4BC7-9B75-DCADE48AD547}" dt="2022-01-07T10:16:37.148" v="3933" actId="20577"/>
          <ac:spMkLst>
            <pc:docMk/>
            <pc:sldMk cId="2046463955" sldId="628"/>
            <ac:spMk id="10" creationId="{8BF140DD-0D6C-4F50-B7E7-9B0DB8C49359}"/>
          </ac:spMkLst>
        </pc:spChg>
        <pc:spChg chg="add del mod">
          <ac:chgData name="Siniša Vuksan" userId="3af124f9-b8e7-46e3-9422-21ae1d17ac0b" providerId="ADAL" clId="{DCFC9F20-1690-4BC7-9B75-DCADE48AD547}" dt="2022-01-07T10:16:44.367" v="3937" actId="20577"/>
          <ac:spMkLst>
            <pc:docMk/>
            <pc:sldMk cId="2046463955" sldId="628"/>
            <ac:spMk id="11" creationId="{D5AB3301-4FFD-4F6B-9A63-8FA2067CE8E6}"/>
          </ac:spMkLst>
        </pc:spChg>
        <pc:spChg chg="add del mod">
          <ac:chgData name="Siniša Vuksan" userId="3af124f9-b8e7-46e3-9422-21ae1d17ac0b" providerId="ADAL" clId="{DCFC9F20-1690-4BC7-9B75-DCADE48AD547}" dt="2022-01-07T10:16:53.855" v="3941" actId="20577"/>
          <ac:spMkLst>
            <pc:docMk/>
            <pc:sldMk cId="2046463955" sldId="628"/>
            <ac:spMk id="12" creationId="{42182A2D-716E-4F66-8918-CC1EEBEE8221}"/>
          </ac:spMkLst>
        </pc:spChg>
        <pc:spChg chg="add del mod">
          <ac:chgData name="Siniša Vuksan" userId="3af124f9-b8e7-46e3-9422-21ae1d17ac0b" providerId="ADAL" clId="{DCFC9F20-1690-4BC7-9B75-DCADE48AD547}" dt="2022-01-07T10:14:04.811" v="3896" actId="14100"/>
          <ac:spMkLst>
            <pc:docMk/>
            <pc:sldMk cId="2046463955" sldId="628"/>
            <ac:spMk id="13" creationId="{998B06F7-35BC-495B-9A44-52C5A1AE1064}"/>
          </ac:spMkLst>
        </pc:spChg>
        <pc:spChg chg="add del mod">
          <ac:chgData name="Siniša Vuksan" userId="3af124f9-b8e7-46e3-9422-21ae1d17ac0b" providerId="ADAL" clId="{DCFC9F20-1690-4BC7-9B75-DCADE48AD547}" dt="2022-01-07T10:16:57.326" v="3945" actId="20577"/>
          <ac:spMkLst>
            <pc:docMk/>
            <pc:sldMk cId="2046463955" sldId="628"/>
            <ac:spMk id="14" creationId="{A3FA4ECB-02AD-4392-A85E-BA251DF1F46F}"/>
          </ac:spMkLst>
        </pc:spChg>
        <pc:spChg chg="add del mod">
          <ac:chgData name="Siniša Vuksan" userId="3af124f9-b8e7-46e3-9422-21ae1d17ac0b" providerId="ADAL" clId="{DCFC9F20-1690-4BC7-9B75-DCADE48AD547}" dt="2022-01-07T10:17:04.518" v="3947" actId="20577"/>
          <ac:spMkLst>
            <pc:docMk/>
            <pc:sldMk cId="2046463955" sldId="628"/>
            <ac:spMk id="15" creationId="{7222EBD6-8ED2-4B79-AF97-92C50E4297B4}"/>
          </ac:spMkLst>
        </pc:spChg>
        <pc:spChg chg="add del mod">
          <ac:chgData name="Siniša Vuksan" userId="3af124f9-b8e7-46e3-9422-21ae1d17ac0b" providerId="ADAL" clId="{DCFC9F20-1690-4BC7-9B75-DCADE48AD547}" dt="2022-01-07T10:14:34.257" v="3905" actId="478"/>
          <ac:spMkLst>
            <pc:docMk/>
            <pc:sldMk cId="2046463955" sldId="628"/>
            <ac:spMk id="16" creationId="{826E04A4-C42E-4B9B-BC7E-A35A356EE4F4}"/>
          </ac:spMkLst>
        </pc:spChg>
        <pc:spChg chg="add del mod">
          <ac:chgData name="Siniša Vuksan" userId="3af124f9-b8e7-46e3-9422-21ae1d17ac0b" providerId="ADAL" clId="{DCFC9F20-1690-4BC7-9B75-DCADE48AD547}" dt="2022-01-07T10:14:36.069" v="3906" actId="478"/>
          <ac:spMkLst>
            <pc:docMk/>
            <pc:sldMk cId="2046463955" sldId="628"/>
            <ac:spMk id="17" creationId="{3B01FD36-F13C-4839-B44F-5F21DD80BE5F}"/>
          </ac:spMkLst>
        </pc:spChg>
        <pc:spChg chg="add del mod">
          <ac:chgData name="Siniša Vuksan" userId="3af124f9-b8e7-46e3-9422-21ae1d17ac0b" providerId="ADAL" clId="{DCFC9F20-1690-4BC7-9B75-DCADE48AD547}" dt="2022-01-07T10:14:37.819" v="3907" actId="478"/>
          <ac:spMkLst>
            <pc:docMk/>
            <pc:sldMk cId="2046463955" sldId="628"/>
            <ac:spMk id="18" creationId="{F694CB40-BD05-4F9F-878F-5338B4D62395}"/>
          </ac:spMkLst>
        </pc:spChg>
        <pc:spChg chg="add del mod">
          <ac:chgData name="Siniša Vuksan" userId="3af124f9-b8e7-46e3-9422-21ae1d17ac0b" providerId="ADAL" clId="{DCFC9F20-1690-4BC7-9B75-DCADE48AD547}" dt="2022-01-07T10:14:39.569" v="3908" actId="478"/>
          <ac:spMkLst>
            <pc:docMk/>
            <pc:sldMk cId="2046463955" sldId="628"/>
            <ac:spMk id="19" creationId="{F81D5208-C7FD-43BE-BD77-70A7C8241E10}"/>
          </ac:spMkLst>
        </pc:spChg>
        <pc:spChg chg="add del mod">
          <ac:chgData name="Siniša Vuksan" userId="3af124f9-b8e7-46e3-9422-21ae1d17ac0b" providerId="ADAL" clId="{DCFC9F20-1690-4BC7-9B75-DCADE48AD547}" dt="2022-01-07T10:14:41.009" v="3909" actId="478"/>
          <ac:spMkLst>
            <pc:docMk/>
            <pc:sldMk cId="2046463955" sldId="628"/>
            <ac:spMk id="20" creationId="{0A72E62E-F11F-4D34-B92E-79204B752D85}"/>
          </ac:spMkLst>
        </pc:spChg>
        <pc:spChg chg="mod">
          <ac:chgData name="Siniša Vuksan" userId="3af124f9-b8e7-46e3-9422-21ae1d17ac0b" providerId="ADAL" clId="{DCFC9F20-1690-4BC7-9B75-DCADE48AD547}" dt="2022-01-07T10:19:39.506" v="3949" actId="20577"/>
          <ac:spMkLst>
            <pc:docMk/>
            <pc:sldMk cId="2046463955" sldId="628"/>
            <ac:spMk id="21" creationId="{D0F51F22-F4B1-496E-8D6F-EEE075DFBBC7}"/>
          </ac:spMkLst>
        </pc:spChg>
        <pc:picChg chg="add del mod">
          <ac:chgData name="Siniša Vuksan" userId="3af124f9-b8e7-46e3-9422-21ae1d17ac0b" providerId="ADAL" clId="{DCFC9F20-1690-4BC7-9B75-DCADE48AD547}" dt="2022-01-07T10:14:32.226" v="3904" actId="478"/>
          <ac:picMkLst>
            <pc:docMk/>
            <pc:sldMk cId="2046463955" sldId="628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10:11:56.385" v="3807" actId="14826"/>
          <ac:picMkLst>
            <pc:docMk/>
            <pc:sldMk cId="2046463955" sldId="628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CFC9F20-1690-4BC7-9B75-DCADE48AD547}" dt="2022-01-07T10:11:24.302" v="3793" actId="47"/>
        <pc:sldMkLst>
          <pc:docMk/>
          <pc:sldMk cId="2426899080" sldId="629"/>
        </pc:sldMkLst>
      </pc:sldChg>
      <pc:sldChg chg="del">
        <pc:chgData name="Siniša Vuksan" userId="3af124f9-b8e7-46e3-9422-21ae1d17ac0b" providerId="ADAL" clId="{DCFC9F20-1690-4BC7-9B75-DCADE48AD547}" dt="2022-01-07T10:11:24.989" v="3794" actId="47"/>
        <pc:sldMkLst>
          <pc:docMk/>
          <pc:sldMk cId="382351816" sldId="630"/>
        </pc:sldMkLst>
      </pc:sldChg>
      <pc:sldChg chg="delSp new del mod">
        <pc:chgData name="Siniša Vuksan" userId="3af124f9-b8e7-46e3-9422-21ae1d17ac0b" providerId="ADAL" clId="{DCFC9F20-1690-4BC7-9B75-DCADE48AD547}" dt="2022-01-07T10:14:44.852" v="3912" actId="47"/>
        <pc:sldMkLst>
          <pc:docMk/>
          <pc:sldMk cId="420630338" sldId="631"/>
        </pc:sldMkLst>
        <pc:spChg chg="del">
          <ac:chgData name="Siniša Vuksan" userId="3af124f9-b8e7-46e3-9422-21ae1d17ac0b" providerId="ADAL" clId="{DCFC9F20-1690-4BC7-9B75-DCADE48AD547}" dt="2022-01-07T08:40:32.062" v="6" actId="478"/>
          <ac:spMkLst>
            <pc:docMk/>
            <pc:sldMk cId="420630338" sldId="631"/>
            <ac:spMk id="2" creationId="{4C7CB6B5-5F95-4E32-AC65-0E0694D306CA}"/>
          </ac:spMkLst>
        </pc:spChg>
        <pc:spChg chg="del">
          <ac:chgData name="Siniša Vuksan" userId="3af124f9-b8e7-46e3-9422-21ae1d17ac0b" providerId="ADAL" clId="{DCFC9F20-1690-4BC7-9B75-DCADE48AD547}" dt="2022-01-07T08:40:32.062" v="6" actId="478"/>
          <ac:spMkLst>
            <pc:docMk/>
            <pc:sldMk cId="420630338" sldId="631"/>
            <ac:spMk id="3" creationId="{54D89119-EDEA-4EB8-AEFE-C00E9505D9B2}"/>
          </ac:spMkLst>
        </pc:spChg>
      </pc:sldChg>
      <pc:sldChg chg="delSp modSp add mod ord delAnim">
        <pc:chgData name="Siniša Vuksan" userId="3af124f9-b8e7-46e3-9422-21ae1d17ac0b" providerId="ADAL" clId="{DCFC9F20-1690-4BC7-9B75-DCADE48AD547}" dt="2022-01-07T08:44:53.055" v="98"/>
        <pc:sldMkLst>
          <pc:docMk/>
          <pc:sldMk cId="3700886855" sldId="632"/>
        </pc:sldMkLst>
        <pc:spChg chg="mod">
          <ac:chgData name="Siniša Vuksan" userId="3af124f9-b8e7-46e3-9422-21ae1d17ac0b" providerId="ADAL" clId="{DCFC9F20-1690-4BC7-9B75-DCADE48AD547}" dt="2022-01-07T08:42:00.524" v="80" actId="20577"/>
          <ac:spMkLst>
            <pc:docMk/>
            <pc:sldMk cId="3700886855" sldId="632"/>
            <ac:spMk id="15" creationId="{FD87A7C4-FACD-4E78-A349-D33AAC64A9A4}"/>
          </ac:spMkLst>
        </pc:spChg>
        <pc:spChg chg="mod">
          <ac:chgData name="Siniša Vuksan" userId="3af124f9-b8e7-46e3-9422-21ae1d17ac0b" providerId="ADAL" clId="{DCFC9F20-1690-4BC7-9B75-DCADE48AD547}" dt="2022-01-07T08:42:05.402" v="85" actId="20577"/>
          <ac:spMkLst>
            <pc:docMk/>
            <pc:sldMk cId="3700886855" sldId="632"/>
            <ac:spMk id="16" creationId="{36F9C355-9F04-4FA6-880A-3791768B981F}"/>
          </ac:spMkLst>
        </pc:spChg>
        <pc:spChg chg="mod">
          <ac:chgData name="Siniša Vuksan" userId="3af124f9-b8e7-46e3-9422-21ae1d17ac0b" providerId="ADAL" clId="{DCFC9F20-1690-4BC7-9B75-DCADE48AD547}" dt="2022-01-07T08:42:09.449" v="88" actId="20577"/>
          <ac:spMkLst>
            <pc:docMk/>
            <pc:sldMk cId="3700886855" sldId="632"/>
            <ac:spMk id="17" creationId="{B8FCB2CF-42F7-4567-A046-04BE19855AAC}"/>
          </ac:spMkLst>
        </pc:spChg>
        <pc:spChg chg="mod">
          <ac:chgData name="Siniša Vuksan" userId="3af124f9-b8e7-46e3-9422-21ae1d17ac0b" providerId="ADAL" clId="{DCFC9F20-1690-4BC7-9B75-DCADE48AD547}" dt="2022-01-07T08:42:13.278" v="94" actId="20577"/>
          <ac:spMkLst>
            <pc:docMk/>
            <pc:sldMk cId="3700886855" sldId="632"/>
            <ac:spMk id="19" creationId="{1BC77A33-43E8-4E7B-829C-768CED8C0045}"/>
          </ac:spMkLst>
        </pc:spChg>
        <pc:spChg chg="del">
          <ac:chgData name="Siniša Vuksan" userId="3af124f9-b8e7-46e3-9422-21ae1d17ac0b" providerId="ADAL" clId="{DCFC9F20-1690-4BC7-9B75-DCADE48AD547}" dt="2022-01-07T08:41:57.056" v="76" actId="478"/>
          <ac:spMkLst>
            <pc:docMk/>
            <pc:sldMk cId="3700886855" sldId="632"/>
            <ac:spMk id="21" creationId="{6C0B1F74-ED3A-4258-BC22-FCA543A10E4B}"/>
          </ac:spMkLst>
        </pc:spChg>
        <pc:spChg chg="mod">
          <ac:chgData name="Siniša Vuksan" userId="3af124f9-b8e7-46e3-9422-21ae1d17ac0b" providerId="ADAL" clId="{DCFC9F20-1690-4BC7-9B75-DCADE48AD547}" dt="2022-01-07T08:41:48.710" v="73" actId="20577"/>
          <ac:spMkLst>
            <pc:docMk/>
            <pc:sldMk cId="3700886855" sldId="632"/>
            <ac:spMk id="23" creationId="{A4205297-281B-474A-8957-4FF74B0B239E}"/>
          </ac:spMkLst>
        </pc:spChg>
        <pc:picChg chg="del">
          <ac:chgData name="Siniša Vuksan" userId="3af124f9-b8e7-46e3-9422-21ae1d17ac0b" providerId="ADAL" clId="{DCFC9F20-1690-4BC7-9B75-DCADE48AD547}" dt="2022-01-07T08:44:30.851" v="96" actId="478"/>
          <ac:picMkLst>
            <pc:docMk/>
            <pc:sldMk cId="3700886855" sldId="632"/>
            <ac:picMk id="2" creationId="{734090F9-D873-4125-AB4B-0FE344A972AF}"/>
          </ac:picMkLst>
        </pc:picChg>
        <pc:picChg chg="mod">
          <ac:chgData name="Siniša Vuksan" userId="3af124f9-b8e7-46e3-9422-21ae1d17ac0b" providerId="ADAL" clId="{DCFC9F20-1690-4BC7-9B75-DCADE48AD547}" dt="2022-01-07T08:42:37.347" v="95"/>
          <ac:picMkLst>
            <pc:docMk/>
            <pc:sldMk cId="3700886855" sldId="632"/>
            <ac:picMk id="8" creationId="{09E9B3B7-33F8-4B11-9770-D2826FC4481D}"/>
          </ac:picMkLst>
        </pc:picChg>
        <pc:picChg chg="del">
          <ac:chgData name="Siniša Vuksan" userId="3af124f9-b8e7-46e3-9422-21ae1d17ac0b" providerId="ADAL" clId="{DCFC9F20-1690-4BC7-9B75-DCADE48AD547}" dt="2022-01-07T08:41:54.821" v="75" actId="478"/>
          <ac:picMkLst>
            <pc:docMk/>
            <pc:sldMk cId="3700886855" sldId="632"/>
            <ac:picMk id="18" creationId="{ED21C542-384C-4A5D-91C1-E6A3E81CF527}"/>
          </ac:picMkLst>
        </pc:picChg>
        <pc:picChg chg="del">
          <ac:chgData name="Siniša Vuksan" userId="3af124f9-b8e7-46e3-9422-21ae1d17ac0b" providerId="ADAL" clId="{DCFC9F20-1690-4BC7-9B75-DCADE48AD547}" dt="2022-01-07T08:41:54.071" v="74" actId="478"/>
          <ac:picMkLst>
            <pc:docMk/>
            <pc:sldMk cId="3700886855" sldId="632"/>
            <ac:picMk id="22" creationId="{0BE03255-3B26-4B25-AB43-C3F64BE31A8A}"/>
          </ac:picMkLst>
        </pc:picChg>
      </pc:sldChg>
      <pc:sldChg chg="addSp modSp add mod ord modAnim">
        <pc:chgData name="Siniša Vuksan" userId="3af124f9-b8e7-46e3-9422-21ae1d17ac0b" providerId="ADAL" clId="{DCFC9F20-1690-4BC7-9B75-DCADE48AD547}" dt="2022-01-07T09:03:34.977" v="547"/>
        <pc:sldMkLst>
          <pc:docMk/>
          <pc:sldMk cId="1423985506" sldId="633"/>
        </pc:sldMkLst>
        <pc:spChg chg="mod">
          <ac:chgData name="Siniša Vuksan" userId="3af124f9-b8e7-46e3-9422-21ae1d17ac0b" providerId="ADAL" clId="{DCFC9F20-1690-4BC7-9B75-DCADE48AD547}" dt="2022-01-07T09:00:31.848" v="489" actId="20577"/>
          <ac:spMkLst>
            <pc:docMk/>
            <pc:sldMk cId="1423985506" sldId="6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DCFC9F20-1690-4BC7-9B75-DCADE48AD547}" dt="2022-01-07T09:02:27.882" v="504" actId="14100"/>
          <ac:spMkLst>
            <pc:docMk/>
            <pc:sldMk cId="1423985506" sldId="633"/>
            <ac:spMk id="7" creationId="{480E4A8F-CC82-427D-855D-6D93CE0F0903}"/>
          </ac:spMkLst>
        </pc:spChg>
        <pc:spChg chg="add mod">
          <ac:chgData name="Siniša Vuksan" userId="3af124f9-b8e7-46e3-9422-21ae1d17ac0b" providerId="ADAL" clId="{DCFC9F20-1690-4BC7-9B75-DCADE48AD547}" dt="2022-01-07T09:02:36.587" v="509" actId="20577"/>
          <ac:spMkLst>
            <pc:docMk/>
            <pc:sldMk cId="1423985506" sldId="633"/>
            <ac:spMk id="8" creationId="{BEE82A06-B68C-45F2-B240-D2081DD48068}"/>
          </ac:spMkLst>
        </pc:spChg>
        <pc:spChg chg="add mod">
          <ac:chgData name="Siniša Vuksan" userId="3af124f9-b8e7-46e3-9422-21ae1d17ac0b" providerId="ADAL" clId="{DCFC9F20-1690-4BC7-9B75-DCADE48AD547}" dt="2022-01-07T09:02:53.421" v="519" actId="20577"/>
          <ac:spMkLst>
            <pc:docMk/>
            <pc:sldMk cId="1423985506" sldId="633"/>
            <ac:spMk id="9" creationId="{9807AC20-EE45-4ADA-9D43-3D8583CAD8FD}"/>
          </ac:spMkLst>
        </pc:spChg>
        <pc:spChg chg="add mod">
          <ac:chgData name="Siniša Vuksan" userId="3af124f9-b8e7-46e3-9422-21ae1d17ac0b" providerId="ADAL" clId="{DCFC9F20-1690-4BC7-9B75-DCADE48AD547}" dt="2022-01-07T09:03:12.987" v="530" actId="14100"/>
          <ac:spMkLst>
            <pc:docMk/>
            <pc:sldMk cId="1423985506" sldId="633"/>
            <ac:spMk id="10" creationId="{0999E217-4C8F-43E7-BD15-D01D67EE872F}"/>
          </ac:spMkLst>
        </pc:spChg>
        <pc:spChg chg="add mod">
          <ac:chgData name="Siniša Vuksan" userId="3af124f9-b8e7-46e3-9422-21ae1d17ac0b" providerId="ADAL" clId="{DCFC9F20-1690-4BC7-9B75-DCADE48AD547}" dt="2022-01-07T09:03:20.504" v="536" actId="20577"/>
          <ac:spMkLst>
            <pc:docMk/>
            <pc:sldMk cId="1423985506" sldId="633"/>
            <ac:spMk id="11" creationId="{BD223DFA-48BF-43AB-A729-62B5A8EA61C9}"/>
          </ac:spMkLst>
        </pc:spChg>
        <pc:spChg chg="add mod">
          <ac:chgData name="Siniša Vuksan" userId="3af124f9-b8e7-46e3-9422-21ae1d17ac0b" providerId="ADAL" clId="{DCFC9F20-1690-4BC7-9B75-DCADE48AD547}" dt="2022-01-07T09:03:27.334" v="543" actId="20577"/>
          <ac:spMkLst>
            <pc:docMk/>
            <pc:sldMk cId="1423985506" sldId="633"/>
            <ac:spMk id="12" creationId="{7C7C9918-EF06-4BBD-8A9D-7150018D3A9E}"/>
          </ac:spMkLst>
        </pc:spChg>
        <pc:picChg chg="mod">
          <ac:chgData name="Siniša Vuksan" userId="3af124f9-b8e7-46e3-9422-21ae1d17ac0b" providerId="ADAL" clId="{DCFC9F20-1690-4BC7-9B75-DCADE48AD547}" dt="2022-01-07T09:02:48.323" v="515" actId="1037"/>
          <ac:picMkLst>
            <pc:docMk/>
            <pc:sldMk cId="1423985506" sldId="633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DCFC9F20-1690-4BC7-9B75-DCADE48AD547}" dt="2022-01-07T09:01:49.687" v="491" actId="1076"/>
          <ac:picMkLst>
            <pc:docMk/>
            <pc:sldMk cId="1423985506" sldId="633"/>
            <ac:picMk id="3" creationId="{7009AE6C-9494-47BC-A99F-0D6C8F29F986}"/>
          </ac:picMkLst>
        </pc:picChg>
        <pc:picChg chg="mod">
          <ac:chgData name="Siniša Vuksan" userId="3af124f9-b8e7-46e3-9422-21ae1d17ac0b" providerId="ADAL" clId="{DCFC9F20-1690-4BC7-9B75-DCADE48AD547}" dt="2022-01-07T08:51:55.680" v="431" actId="1037"/>
          <ac:picMkLst>
            <pc:docMk/>
            <pc:sldMk cId="1423985506" sldId="633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DCFC9F20-1690-4BC7-9B75-DCADE48AD547}" dt="2022-01-07T09:08:26.287" v="660"/>
        <pc:sldMkLst>
          <pc:docMk/>
          <pc:sldMk cId="4238693254" sldId="634"/>
        </pc:sldMkLst>
        <pc:spChg chg="mod">
          <ac:chgData name="Siniša Vuksan" userId="3af124f9-b8e7-46e3-9422-21ae1d17ac0b" providerId="ADAL" clId="{DCFC9F20-1690-4BC7-9B75-DCADE48AD547}" dt="2022-01-07T09:07:05.280" v="602" actId="14100"/>
          <ac:spMkLst>
            <pc:docMk/>
            <pc:sldMk cId="4238693254" sldId="634"/>
            <ac:spMk id="6" creationId="{010AB125-9086-4261-98B4-FC5A0801347C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7" creationId="{480E4A8F-CC82-427D-855D-6D93CE0F0903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8" creationId="{BEE82A06-B68C-45F2-B240-D2081DD48068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9" creationId="{9807AC20-EE45-4ADA-9D43-3D8583CAD8FD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10" creationId="{0999E217-4C8F-43E7-BD15-D01D67EE872F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11" creationId="{BD223DFA-48BF-43AB-A729-62B5A8EA61C9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12" creationId="{7C7C9918-EF06-4BBD-8A9D-7150018D3A9E}"/>
          </ac:spMkLst>
        </pc:spChg>
        <pc:spChg chg="add mod">
          <ac:chgData name="Siniša Vuksan" userId="3af124f9-b8e7-46e3-9422-21ae1d17ac0b" providerId="ADAL" clId="{DCFC9F20-1690-4BC7-9B75-DCADE48AD547}" dt="2022-01-07T09:07:32.194" v="612" actId="20577"/>
          <ac:spMkLst>
            <pc:docMk/>
            <pc:sldMk cId="4238693254" sldId="634"/>
            <ac:spMk id="13" creationId="{06F275E6-BB6C-43BD-8433-4EF4F7AC1D9D}"/>
          </ac:spMkLst>
        </pc:spChg>
        <pc:spChg chg="add mod">
          <ac:chgData name="Siniša Vuksan" userId="3af124f9-b8e7-46e3-9422-21ae1d17ac0b" providerId="ADAL" clId="{DCFC9F20-1690-4BC7-9B75-DCADE48AD547}" dt="2022-01-07T09:07:39.538" v="618" actId="20577"/>
          <ac:spMkLst>
            <pc:docMk/>
            <pc:sldMk cId="4238693254" sldId="634"/>
            <ac:spMk id="14" creationId="{BD0A4611-AFB1-4107-94B7-440256310019}"/>
          </ac:spMkLst>
        </pc:spChg>
        <pc:spChg chg="add mod">
          <ac:chgData name="Siniša Vuksan" userId="3af124f9-b8e7-46e3-9422-21ae1d17ac0b" providerId="ADAL" clId="{DCFC9F20-1690-4BC7-9B75-DCADE48AD547}" dt="2022-01-07T09:07:46.870" v="625" actId="20577"/>
          <ac:spMkLst>
            <pc:docMk/>
            <pc:sldMk cId="4238693254" sldId="634"/>
            <ac:spMk id="15" creationId="{1FCF8DCC-B94C-4146-8E39-2F2D28BDFBFA}"/>
          </ac:spMkLst>
        </pc:spChg>
        <pc:spChg chg="add mod">
          <ac:chgData name="Siniša Vuksan" userId="3af124f9-b8e7-46e3-9422-21ae1d17ac0b" providerId="ADAL" clId="{DCFC9F20-1690-4BC7-9B75-DCADE48AD547}" dt="2022-01-07T09:07:59.124" v="636" actId="20577"/>
          <ac:spMkLst>
            <pc:docMk/>
            <pc:sldMk cId="4238693254" sldId="634"/>
            <ac:spMk id="16" creationId="{495DCEE6-5A78-444D-BD49-6D6A987538C6}"/>
          </ac:spMkLst>
        </pc:spChg>
        <pc:spChg chg="add mod">
          <ac:chgData name="Siniša Vuksan" userId="3af124f9-b8e7-46e3-9422-21ae1d17ac0b" providerId="ADAL" clId="{DCFC9F20-1690-4BC7-9B75-DCADE48AD547}" dt="2022-01-07T09:08:09.673" v="648" actId="20577"/>
          <ac:spMkLst>
            <pc:docMk/>
            <pc:sldMk cId="4238693254" sldId="634"/>
            <ac:spMk id="17" creationId="{77A72382-4EEC-4D34-8C08-785F4F36FCEA}"/>
          </ac:spMkLst>
        </pc:spChg>
        <pc:spChg chg="add mod">
          <ac:chgData name="Siniša Vuksan" userId="3af124f9-b8e7-46e3-9422-21ae1d17ac0b" providerId="ADAL" clId="{DCFC9F20-1690-4BC7-9B75-DCADE48AD547}" dt="2022-01-07T09:08:23.553" v="658" actId="20577"/>
          <ac:spMkLst>
            <pc:docMk/>
            <pc:sldMk cId="4238693254" sldId="634"/>
            <ac:spMk id="18" creationId="{5E345E36-21B4-459E-BEB3-16FF3E2AF010}"/>
          </ac:spMkLst>
        </pc:spChg>
        <pc:picChg chg="mod">
          <ac:chgData name="Siniša Vuksan" userId="3af124f9-b8e7-46e3-9422-21ae1d17ac0b" providerId="ADAL" clId="{DCFC9F20-1690-4BC7-9B75-DCADE48AD547}" dt="2022-01-07T09:06:16.541" v="558" actId="14100"/>
          <ac:picMkLst>
            <pc:docMk/>
            <pc:sldMk cId="4238693254" sldId="634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06:23.532" v="560" actId="1076"/>
          <ac:picMkLst>
            <pc:docMk/>
            <pc:sldMk cId="4238693254" sldId="634"/>
            <ac:picMk id="3" creationId="{7009AE6C-9494-47BC-A99F-0D6C8F29F986}"/>
          </ac:picMkLst>
        </pc:picChg>
      </pc:sldChg>
      <pc:sldChg chg="addSp delSp modSp add mod ord delAnim modAnim">
        <pc:chgData name="Siniša Vuksan" userId="3af124f9-b8e7-46e3-9422-21ae1d17ac0b" providerId="ADAL" clId="{DCFC9F20-1690-4BC7-9B75-DCADE48AD547}" dt="2022-01-07T09:49:30.342" v="2423" actId="478"/>
        <pc:sldMkLst>
          <pc:docMk/>
          <pc:sldMk cId="347763355" sldId="635"/>
        </pc:sldMkLst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6" creationId="{E29EE0BC-151C-4A53-BF3D-646153E47DC1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7" creationId="{97135114-7E2D-459C-BC5A-8E02C45E0F7D}"/>
          </ac:spMkLst>
        </pc:spChg>
        <pc:spChg chg="mod">
          <ac:chgData name="Siniša Vuksan" userId="3af124f9-b8e7-46e3-9422-21ae1d17ac0b" providerId="ADAL" clId="{DCFC9F20-1690-4BC7-9B75-DCADE48AD547}" dt="2022-01-07T09:40:02.282" v="1657" actId="14100"/>
          <ac:spMkLst>
            <pc:docMk/>
            <pc:sldMk cId="347763355" sldId="635"/>
            <ac:spMk id="8" creationId="{0B78B5F3-270E-478E-B825-698AC08AC61B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0" creationId="{8A3ADE78-4F42-4153-8461-5624469021F2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1" creationId="{F098F4B0-7053-410A-84CC-EB330421342B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2" creationId="{D7185FC1-4DFC-43AD-8893-A67FA672141C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3" creationId="{F0360016-1A8E-49C0-968E-516CD20764EF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4" creationId="{5C3156A9-FE13-421C-8016-24EE5E7F1654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5" creationId="{5FACA0C0-39B7-4E82-B0EE-513A1D23E27A}"/>
          </ac:spMkLst>
        </pc:spChg>
        <pc:spChg chg="add mod">
          <ac:chgData name="Siniša Vuksan" userId="3af124f9-b8e7-46e3-9422-21ae1d17ac0b" providerId="ADAL" clId="{DCFC9F20-1690-4BC7-9B75-DCADE48AD547}" dt="2022-01-07T09:43:21.663" v="1894" actId="20577"/>
          <ac:spMkLst>
            <pc:docMk/>
            <pc:sldMk cId="347763355" sldId="635"/>
            <ac:spMk id="16" creationId="{D8C39E8F-1913-45E4-A335-6C6A07E0F3CE}"/>
          </ac:spMkLst>
        </pc:spChg>
        <pc:spChg chg="add mod">
          <ac:chgData name="Siniša Vuksan" userId="3af124f9-b8e7-46e3-9422-21ae1d17ac0b" providerId="ADAL" clId="{DCFC9F20-1690-4BC7-9B75-DCADE48AD547}" dt="2022-01-07T09:43:34.508" v="1912" actId="5793"/>
          <ac:spMkLst>
            <pc:docMk/>
            <pc:sldMk cId="347763355" sldId="635"/>
            <ac:spMk id="17" creationId="{013631D1-DB28-49E4-B769-6AADAF7F944B}"/>
          </ac:spMkLst>
        </pc:spChg>
        <pc:spChg chg="add mod">
          <ac:chgData name="Siniša Vuksan" userId="3af124f9-b8e7-46e3-9422-21ae1d17ac0b" providerId="ADAL" clId="{DCFC9F20-1690-4BC7-9B75-DCADE48AD547}" dt="2022-01-07T09:44:38.943" v="2009" actId="5793"/>
          <ac:spMkLst>
            <pc:docMk/>
            <pc:sldMk cId="347763355" sldId="635"/>
            <ac:spMk id="18" creationId="{D94A7D96-B272-45DE-8E50-866AF46DB479}"/>
          </ac:spMkLst>
        </pc:spChg>
        <pc:spChg chg="add mod">
          <ac:chgData name="Siniša Vuksan" userId="3af124f9-b8e7-46e3-9422-21ae1d17ac0b" providerId="ADAL" clId="{DCFC9F20-1690-4BC7-9B75-DCADE48AD547}" dt="2022-01-07T09:45:38.838" v="2093" actId="20577"/>
          <ac:spMkLst>
            <pc:docMk/>
            <pc:sldMk cId="347763355" sldId="635"/>
            <ac:spMk id="19" creationId="{C150E31E-A286-4898-B215-F03B9262D9B1}"/>
          </ac:spMkLst>
        </pc:spChg>
        <pc:spChg chg="add mod">
          <ac:chgData name="Siniša Vuksan" userId="3af124f9-b8e7-46e3-9422-21ae1d17ac0b" providerId="ADAL" clId="{DCFC9F20-1690-4BC7-9B75-DCADE48AD547}" dt="2022-01-07T09:46:28.780" v="2177" actId="20577"/>
          <ac:spMkLst>
            <pc:docMk/>
            <pc:sldMk cId="347763355" sldId="635"/>
            <ac:spMk id="20" creationId="{E2829FE3-EF09-4F9F-ADE9-FB275D6A0933}"/>
          </ac:spMkLst>
        </pc:spChg>
        <pc:spChg chg="add mod">
          <ac:chgData name="Siniša Vuksan" userId="3af124f9-b8e7-46e3-9422-21ae1d17ac0b" providerId="ADAL" clId="{DCFC9F20-1690-4BC7-9B75-DCADE48AD547}" dt="2022-01-07T09:48:51.274" v="2336" actId="1038"/>
          <ac:spMkLst>
            <pc:docMk/>
            <pc:sldMk cId="347763355" sldId="635"/>
            <ac:spMk id="21" creationId="{A4784C81-0FCB-4C3E-98D7-7E3CFC96DE80}"/>
          </ac:spMkLst>
        </pc:spChg>
        <pc:spChg chg="add mod">
          <ac:chgData name="Siniša Vuksan" userId="3af124f9-b8e7-46e3-9422-21ae1d17ac0b" providerId="ADAL" clId="{DCFC9F20-1690-4BC7-9B75-DCADE48AD547}" dt="2022-01-07T09:49:27.514" v="2422" actId="20577"/>
          <ac:spMkLst>
            <pc:docMk/>
            <pc:sldMk cId="347763355" sldId="635"/>
            <ac:spMk id="22" creationId="{9A3CEC36-CDED-48F1-A519-E9DFA4E5A614}"/>
          </ac:spMkLst>
        </pc:spChg>
        <pc:picChg chg="mod">
          <ac:chgData name="Siniša Vuksan" userId="3af124f9-b8e7-46e3-9422-21ae1d17ac0b" providerId="ADAL" clId="{DCFC9F20-1690-4BC7-9B75-DCADE48AD547}" dt="2022-01-07T09:39:55.531" v="1655" actId="14100"/>
          <ac:picMkLst>
            <pc:docMk/>
            <pc:sldMk cId="347763355" sldId="635"/>
            <ac:picMk id="3" creationId="{BCB9096C-827C-46AD-8C82-3D6A7B52E63D}"/>
          </ac:picMkLst>
        </pc:picChg>
        <pc:picChg chg="mod">
          <ac:chgData name="Siniša Vuksan" userId="3af124f9-b8e7-46e3-9422-21ae1d17ac0b" providerId="ADAL" clId="{DCFC9F20-1690-4BC7-9B75-DCADE48AD547}" dt="2022-01-07T09:30:05.269" v="1464" actId="14826"/>
          <ac:picMkLst>
            <pc:docMk/>
            <pc:sldMk cId="347763355" sldId="635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CFC9F20-1690-4BC7-9B75-DCADE48AD547}" dt="2022-01-07T09:46:31.061" v="2178" actId="478"/>
          <ac:picMkLst>
            <pc:docMk/>
            <pc:sldMk cId="347763355" sldId="635"/>
            <ac:picMk id="5" creationId="{651D8E20-94CF-401F-9538-939B7E37F30A}"/>
          </ac:picMkLst>
        </pc:picChg>
        <pc:picChg chg="add del">
          <ac:chgData name="Siniša Vuksan" userId="3af124f9-b8e7-46e3-9422-21ae1d17ac0b" providerId="ADAL" clId="{DCFC9F20-1690-4BC7-9B75-DCADE48AD547}" dt="2022-01-07T09:49:30.342" v="2423" actId="478"/>
          <ac:picMkLst>
            <pc:docMk/>
            <pc:sldMk cId="347763355" sldId="635"/>
            <ac:picMk id="23" creationId="{29DAA8E8-15F4-45E2-B89A-E9C44401043E}"/>
          </ac:picMkLst>
        </pc:picChg>
      </pc:sldChg>
      <pc:sldChg chg="addSp delSp modSp add mod ord delAnim modAnim">
        <pc:chgData name="Siniša Vuksan" userId="3af124f9-b8e7-46e3-9422-21ae1d17ac0b" providerId="ADAL" clId="{DCFC9F20-1690-4BC7-9B75-DCADE48AD547}" dt="2022-01-07T09:57:47.321" v="2830"/>
        <pc:sldMkLst>
          <pc:docMk/>
          <pc:sldMk cId="2684831466" sldId="636"/>
        </pc:sldMkLst>
        <pc:spChg chg="mod">
          <ac:chgData name="Siniša Vuksan" userId="3af124f9-b8e7-46e3-9422-21ae1d17ac0b" providerId="ADAL" clId="{DCFC9F20-1690-4BC7-9B75-DCADE48AD547}" dt="2022-01-07T09:55:32.511" v="2547" actId="14100"/>
          <ac:spMkLst>
            <pc:docMk/>
            <pc:sldMk cId="2684831466" sldId="636"/>
            <ac:spMk id="6" creationId="{010AB125-9086-4261-98B4-FC5A0801347C}"/>
          </ac:spMkLst>
        </pc:spChg>
        <pc:spChg chg="del">
          <ac:chgData name="Siniša Vuksan" userId="3af124f9-b8e7-46e3-9422-21ae1d17ac0b" providerId="ADAL" clId="{DCFC9F20-1690-4BC7-9B75-DCADE48AD547}" dt="2022-01-07T09:53:46.198" v="2430" actId="478"/>
          <ac:spMkLst>
            <pc:docMk/>
            <pc:sldMk cId="2684831466" sldId="636"/>
            <ac:spMk id="9" creationId="{3EA06EF6-7A6B-4F01-A587-644C3061A24E}"/>
          </ac:spMkLst>
        </pc:spChg>
        <pc:spChg chg="add mod">
          <ac:chgData name="Siniša Vuksan" userId="3af124f9-b8e7-46e3-9422-21ae1d17ac0b" providerId="ADAL" clId="{DCFC9F20-1690-4BC7-9B75-DCADE48AD547}" dt="2022-01-07T09:57:43.132" v="2828" actId="113"/>
          <ac:spMkLst>
            <pc:docMk/>
            <pc:sldMk cId="2684831466" sldId="636"/>
            <ac:spMk id="12" creationId="{34E63F1B-2881-4D71-80CD-E6B4683BA2A3}"/>
          </ac:spMkLst>
        </pc:spChg>
        <pc:spChg chg="mod">
          <ac:chgData name="Siniša Vuksan" userId="3af124f9-b8e7-46e3-9422-21ae1d17ac0b" providerId="ADAL" clId="{DCFC9F20-1690-4BC7-9B75-DCADE48AD547}" dt="2022-01-07T09:53:34.588" v="2427" actId="20577"/>
          <ac:spMkLst>
            <pc:docMk/>
            <pc:sldMk cId="2684831466" sldId="636"/>
            <ac:spMk id="15" creationId="{7AF1CDCF-A561-42B5-A725-C62925A52C7F}"/>
          </ac:spMkLst>
        </pc:spChg>
        <pc:picChg chg="del mod">
          <ac:chgData name="Siniša Vuksan" userId="3af124f9-b8e7-46e3-9422-21ae1d17ac0b" providerId="ADAL" clId="{DCFC9F20-1690-4BC7-9B75-DCADE48AD547}" dt="2022-01-07T09:53:41.636" v="2429" actId="478"/>
          <ac:picMkLst>
            <pc:docMk/>
            <pc:sldMk cId="2684831466" sldId="636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53:37.462" v="2428" actId="14826"/>
          <ac:picMkLst>
            <pc:docMk/>
            <pc:sldMk cId="2684831466" sldId="636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CFC9F20-1690-4BC7-9B75-DCADE48AD547}" dt="2022-01-07T09:54:08.195" v="2433" actId="478"/>
          <ac:picMkLst>
            <pc:docMk/>
            <pc:sldMk cId="2684831466" sldId="636"/>
            <ac:picMk id="5" creationId="{B5BC3219-7554-4BF9-BD64-9173D1C5F99B}"/>
          </ac:picMkLst>
        </pc:picChg>
        <pc:picChg chg="mod">
          <ac:chgData name="Siniša Vuksan" userId="3af124f9-b8e7-46e3-9422-21ae1d17ac0b" providerId="ADAL" clId="{DCFC9F20-1690-4BC7-9B75-DCADE48AD547}" dt="2022-01-07T09:55:22.555" v="2544" actId="1076"/>
          <ac:picMkLst>
            <pc:docMk/>
            <pc:sldMk cId="2684831466" sldId="636"/>
            <ac:picMk id="8" creationId="{E130629E-3820-4C1C-B887-02414D6F08D6}"/>
          </ac:picMkLst>
        </pc:picChg>
        <pc:picChg chg="add mod">
          <ac:chgData name="Siniša Vuksan" userId="3af124f9-b8e7-46e3-9422-21ae1d17ac0b" providerId="ADAL" clId="{DCFC9F20-1690-4BC7-9B75-DCADE48AD547}" dt="2022-01-07T09:55:19.305" v="2543" actId="208"/>
          <ac:picMkLst>
            <pc:docMk/>
            <pc:sldMk cId="2684831466" sldId="636"/>
            <ac:picMk id="10" creationId="{ED64F319-C39B-43A1-84C7-D21E7428B618}"/>
          </ac:picMkLst>
        </pc:picChg>
      </pc:sldChg>
      <pc:sldChg chg="modSp add del mod">
        <pc:chgData name="Siniša Vuksan" userId="3af124f9-b8e7-46e3-9422-21ae1d17ac0b" providerId="ADAL" clId="{DCFC9F20-1690-4BC7-9B75-DCADE48AD547}" dt="2022-01-07T10:08:26.102" v="3592" actId="47"/>
        <pc:sldMkLst>
          <pc:docMk/>
          <pc:sldMk cId="3394156682" sldId="637"/>
        </pc:sldMkLst>
        <pc:picChg chg="mod">
          <ac:chgData name="Siniša Vuksan" userId="3af124f9-b8e7-46e3-9422-21ae1d17ac0b" providerId="ADAL" clId="{DCFC9F20-1690-4BC7-9B75-DCADE48AD547}" dt="2022-01-07T09:58:34.555" v="2832" actId="14826"/>
          <ac:picMkLst>
            <pc:docMk/>
            <pc:sldMk cId="3394156682" sldId="637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DCFC9F20-1690-4BC7-9B75-DCADE48AD547}" dt="2022-01-07T10:04:57.282" v="3569" actId="14100"/>
        <pc:sldMkLst>
          <pc:docMk/>
          <pc:sldMk cId="735480870" sldId="638"/>
        </pc:sldMkLst>
        <pc:spChg chg="mod">
          <ac:chgData name="Siniša Vuksan" userId="3af124f9-b8e7-46e3-9422-21ae1d17ac0b" providerId="ADAL" clId="{DCFC9F20-1690-4BC7-9B75-DCADE48AD547}" dt="2022-01-07T10:02:30.630" v="3397" actId="14100"/>
          <ac:spMkLst>
            <pc:docMk/>
            <pc:sldMk cId="735480870" sldId="638"/>
            <ac:spMk id="6" creationId="{010AB125-9086-4261-98B4-FC5A0801347C}"/>
          </ac:spMkLst>
        </pc:spChg>
        <pc:spChg chg="add mod">
          <ac:chgData name="Siniša Vuksan" userId="3af124f9-b8e7-46e3-9422-21ae1d17ac0b" providerId="ADAL" clId="{DCFC9F20-1690-4BC7-9B75-DCADE48AD547}" dt="2022-01-07T10:04:57.282" v="3569" actId="14100"/>
          <ac:spMkLst>
            <pc:docMk/>
            <pc:sldMk cId="735480870" sldId="638"/>
            <ac:spMk id="7" creationId="{37D55FFC-817A-4895-A6B0-9FBF79CE3617}"/>
          </ac:spMkLst>
        </pc:spChg>
        <pc:picChg chg="mod">
          <ac:chgData name="Siniša Vuksan" userId="3af124f9-b8e7-46e3-9422-21ae1d17ac0b" providerId="ADAL" clId="{DCFC9F20-1690-4BC7-9B75-DCADE48AD547}" dt="2022-01-07T10:02:27.986" v="3396" actId="1076"/>
          <ac:picMkLst>
            <pc:docMk/>
            <pc:sldMk cId="735480870" sldId="638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DCFC9F20-1690-4BC7-9B75-DCADE48AD547}" dt="2022-01-07T10:03:31.088" v="3402" actId="1076"/>
          <ac:picMkLst>
            <pc:docMk/>
            <pc:sldMk cId="735480870" sldId="638"/>
            <ac:picMk id="5" creationId="{C7C02879-B22B-481B-9E75-A9FBAD900BA2}"/>
          </ac:picMkLst>
        </pc:picChg>
      </pc:sldChg>
    </pc:docChg>
  </pc:docChgLst>
  <pc:docChgLst>
    <pc:chgData name="Siniša Vuksan" userId="3af124f9-b8e7-46e3-9422-21ae1d17ac0b" providerId="ADAL" clId="{75C38629-AA9E-445E-91CB-4B4BA3A2BEB7}"/>
    <pc:docChg chg="undo custSel addSld delSld modSld sldOrd">
      <pc:chgData name="Siniša Vuksan" userId="3af124f9-b8e7-46e3-9422-21ae1d17ac0b" providerId="ADAL" clId="{75C38629-AA9E-445E-91CB-4B4BA3A2BEB7}" dt="2021-09-24T06:15:57.779" v="2815" actId="20577"/>
      <pc:docMkLst>
        <pc:docMk/>
      </pc:docMkLst>
      <pc:sldChg chg="modSp">
        <pc:chgData name="Siniša Vuksan" userId="3af124f9-b8e7-46e3-9422-21ae1d17ac0b" providerId="ADAL" clId="{75C38629-AA9E-445E-91CB-4B4BA3A2BEB7}" dt="2021-09-22T07:40:04.309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5C38629-AA9E-445E-91CB-4B4BA3A2BEB7}" dt="2021-09-22T07:40:04.30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75C38629-AA9E-445E-91CB-4B4BA3A2BEB7}" dt="2021-09-22T07:39:32.272" v="3" actId="14100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75C38629-AA9E-445E-91CB-4B4BA3A2BEB7}" dt="2021-09-22T07:39:50.620" v="6" actId="1076"/>
          <ac:picMkLst>
            <pc:docMk/>
            <pc:sldMk cId="1473559465" sldId="256"/>
            <ac:picMk id="4" creationId="{BBF4E359-F972-4AC7-A8E6-4578E918FA28}"/>
          </ac:picMkLst>
        </pc:picChg>
      </pc:sldChg>
      <pc:sldChg chg="modSp add del">
        <pc:chgData name="Siniša Vuksan" userId="3af124f9-b8e7-46e3-9422-21ae1d17ac0b" providerId="ADAL" clId="{75C38629-AA9E-445E-91CB-4B4BA3A2BEB7}" dt="2021-09-23T07:41:54.916" v="160" actId="1076"/>
        <pc:sldMkLst>
          <pc:docMk/>
          <pc:sldMk cId="2122178903" sldId="288"/>
        </pc:sldMkLst>
        <pc:spChg chg="mod">
          <ac:chgData name="Siniša Vuksan" userId="3af124f9-b8e7-46e3-9422-21ae1d17ac0b" providerId="ADAL" clId="{75C38629-AA9E-445E-91CB-4B4BA3A2BEB7}" dt="2021-09-23T07:41:03.554" v="155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1:54.916" v="160" actId="107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75C38629-AA9E-445E-91CB-4B4BA3A2BEB7}" dt="2021-09-23T07:41:53.249" v="159" actId="107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add del">
        <pc:chgData name="Siniša Vuksan" userId="3af124f9-b8e7-46e3-9422-21ae1d17ac0b" providerId="ADAL" clId="{75C38629-AA9E-445E-91CB-4B4BA3A2BEB7}" dt="2021-09-23T07:45:14.601" v="46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75C38629-AA9E-445E-91CB-4B4BA3A2BEB7}" dt="2021-09-23T07:45:14.601" v="46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4:17.107" v="435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75C38629-AA9E-445E-91CB-4B4BA3A2BEB7}" dt="2021-09-23T07:42:03.502" v="163" actId="1076"/>
          <ac:picMkLst>
            <pc:docMk/>
            <pc:sldMk cId="1167673325" sldId="300"/>
            <ac:picMk id="7" creationId="{40106C37-8279-4C0B-A4A6-4051FF501A0A}"/>
          </ac:picMkLst>
        </pc:picChg>
      </pc:sldChg>
    </pc:docChg>
  </pc:docChgLst>
  <pc:docChgLst>
    <pc:chgData name="Siniša Vuksan" userId="3af124f9-b8e7-46e3-9422-21ae1d17ac0b" providerId="ADAL" clId="{EB46CA92-9C2B-4058-B8D5-95C423BAFD3B}"/>
    <pc:docChg chg="undo custSel addSld delSld modSld sldOrd">
      <pc:chgData name="Siniša Vuksan" userId="3af124f9-b8e7-46e3-9422-21ae1d17ac0b" providerId="ADAL" clId="{EB46CA92-9C2B-4058-B8D5-95C423BAFD3B}" dt="2022-01-07T08:37:12.156" v="1523" actId="478"/>
      <pc:docMkLst>
        <pc:docMk/>
      </pc:docMkLst>
      <pc:sldChg chg="del">
        <pc:chgData name="Siniša Vuksan" userId="3af124f9-b8e7-46e3-9422-21ae1d17ac0b" providerId="ADAL" clId="{EB46CA92-9C2B-4058-B8D5-95C423BAFD3B}" dt="2022-01-07T08:04:50.069" v="468" actId="47"/>
        <pc:sldMkLst>
          <pc:docMk/>
          <pc:sldMk cId="2762813729" sldId="526"/>
        </pc:sldMkLst>
      </pc:sldChg>
      <pc:sldChg chg="del">
        <pc:chgData name="Siniša Vuksan" userId="3af124f9-b8e7-46e3-9422-21ae1d17ac0b" providerId="ADAL" clId="{EB46CA92-9C2B-4058-B8D5-95C423BAFD3B}" dt="2022-01-07T08:16:13.793" v="653" actId="47"/>
        <pc:sldMkLst>
          <pc:docMk/>
          <pc:sldMk cId="1624487775" sldId="541"/>
        </pc:sldMkLst>
      </pc:sldChg>
      <pc:sldChg chg="del">
        <pc:chgData name="Siniša Vuksan" userId="3af124f9-b8e7-46e3-9422-21ae1d17ac0b" providerId="ADAL" clId="{EB46CA92-9C2B-4058-B8D5-95C423BAFD3B}" dt="2022-01-07T08:04:51.382" v="469" actId="47"/>
        <pc:sldMkLst>
          <pc:docMk/>
          <pc:sldMk cId="2214849720" sldId="546"/>
        </pc:sldMkLst>
      </pc:sldChg>
      <pc:sldChg chg="del">
        <pc:chgData name="Siniša Vuksan" userId="3af124f9-b8e7-46e3-9422-21ae1d17ac0b" providerId="ADAL" clId="{EB46CA92-9C2B-4058-B8D5-95C423BAFD3B}" dt="2022-01-07T08:16:12.496" v="650" actId="47"/>
        <pc:sldMkLst>
          <pc:docMk/>
          <pc:sldMk cId="2167325763" sldId="601"/>
        </pc:sldMkLst>
      </pc:sldChg>
      <pc:sldChg chg="del">
        <pc:chgData name="Siniša Vuksan" userId="3af124f9-b8e7-46e3-9422-21ae1d17ac0b" providerId="ADAL" clId="{EB46CA92-9C2B-4058-B8D5-95C423BAFD3B}" dt="2022-01-07T08:04:48.054" v="467" actId="47"/>
        <pc:sldMkLst>
          <pc:docMk/>
          <pc:sldMk cId="1632321555" sldId="602"/>
        </pc:sldMkLst>
      </pc:sldChg>
      <pc:sldChg chg="delSp del mod">
        <pc:chgData name="Siniša Vuksan" userId="3af124f9-b8e7-46e3-9422-21ae1d17ac0b" providerId="ADAL" clId="{EB46CA92-9C2B-4058-B8D5-95C423BAFD3B}" dt="2022-01-07T08:15:46.490" v="642" actId="47"/>
        <pc:sldMkLst>
          <pc:docMk/>
          <pc:sldMk cId="4293542327" sldId="603"/>
        </pc:sldMkLst>
        <pc:picChg chg="del">
          <ac:chgData name="Siniša Vuksan" userId="3af124f9-b8e7-46e3-9422-21ae1d17ac0b" providerId="ADAL" clId="{EB46CA92-9C2B-4058-B8D5-95C423BAFD3B}" dt="2022-01-07T08:15:44.490" v="641" actId="478"/>
          <ac:picMkLst>
            <pc:docMk/>
            <pc:sldMk cId="4293542327" sldId="603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B46CA92-9C2B-4058-B8D5-95C423BAFD3B}" dt="2022-01-07T08:15:48.131" v="643" actId="47"/>
        <pc:sldMkLst>
          <pc:docMk/>
          <pc:sldMk cId="2079806783" sldId="604"/>
        </pc:sldMkLst>
      </pc:sldChg>
      <pc:sldChg chg="addSp delSp modSp mod ord delAnim modAnim">
        <pc:chgData name="Siniša Vuksan" userId="3af124f9-b8e7-46e3-9422-21ae1d17ac0b" providerId="ADAL" clId="{EB46CA92-9C2B-4058-B8D5-95C423BAFD3B}" dt="2022-01-07T08:29:21.177" v="1223"/>
        <pc:sldMkLst>
          <pc:docMk/>
          <pc:sldMk cId="1793765505" sldId="606"/>
        </pc:sldMkLst>
        <pc:spChg chg="add mod">
          <ac:chgData name="Siniša Vuksan" userId="3af124f9-b8e7-46e3-9422-21ae1d17ac0b" providerId="ADAL" clId="{EB46CA92-9C2B-4058-B8D5-95C423BAFD3B}" dt="2022-01-07T08:24:32.367" v="987" actId="20577"/>
          <ac:spMkLst>
            <pc:docMk/>
            <pc:sldMk cId="1793765505" sldId="606"/>
            <ac:spMk id="6" creationId="{E29EE0BC-151C-4A53-BF3D-646153E47DC1}"/>
          </ac:spMkLst>
        </pc:spChg>
        <pc:spChg chg="add mod">
          <ac:chgData name="Siniša Vuksan" userId="3af124f9-b8e7-46e3-9422-21ae1d17ac0b" providerId="ADAL" clId="{EB46CA92-9C2B-4058-B8D5-95C423BAFD3B}" dt="2022-01-07T08:25:09.659" v="1018" actId="20577"/>
          <ac:spMkLst>
            <pc:docMk/>
            <pc:sldMk cId="1793765505" sldId="606"/>
            <ac:spMk id="7" creationId="{97135114-7E2D-459C-BC5A-8E02C45E0F7D}"/>
          </ac:spMkLst>
        </pc:spChg>
        <pc:spChg chg="mod">
          <ac:chgData name="Siniša Vuksan" userId="3af124f9-b8e7-46e3-9422-21ae1d17ac0b" providerId="ADAL" clId="{EB46CA92-9C2B-4058-B8D5-95C423BAFD3B}" dt="2022-01-07T08:23:02.147" v="916" actId="14100"/>
          <ac:spMkLst>
            <pc:docMk/>
            <pc:sldMk cId="1793765505" sldId="606"/>
            <ac:spMk id="8" creationId="{0B78B5F3-270E-478E-B825-698AC08AC61B}"/>
          </ac:spMkLst>
        </pc:spChg>
        <pc:spChg chg="del">
          <ac:chgData name="Siniša Vuksan" userId="3af124f9-b8e7-46e3-9422-21ae1d17ac0b" providerId="ADAL" clId="{EB46CA92-9C2B-4058-B8D5-95C423BAFD3B}" dt="2022-01-07T08:15:58.790" v="646" actId="478"/>
          <ac:spMkLst>
            <pc:docMk/>
            <pc:sldMk cId="1793765505" sldId="606"/>
            <ac:spMk id="9" creationId="{614402CE-822A-442C-B83E-CA1290C43850}"/>
          </ac:spMkLst>
        </pc:spChg>
        <pc:spChg chg="add mod">
          <ac:chgData name="Siniša Vuksan" userId="3af124f9-b8e7-46e3-9422-21ae1d17ac0b" providerId="ADAL" clId="{EB46CA92-9C2B-4058-B8D5-95C423BAFD3B}" dt="2022-01-07T08:25:42.509" v="1047" actId="1076"/>
          <ac:spMkLst>
            <pc:docMk/>
            <pc:sldMk cId="1793765505" sldId="606"/>
            <ac:spMk id="10" creationId="{8A3ADE78-4F42-4153-8461-5624469021F2}"/>
          </ac:spMkLst>
        </pc:spChg>
        <pc:spChg chg="add mod">
          <ac:chgData name="Siniša Vuksan" userId="3af124f9-b8e7-46e3-9422-21ae1d17ac0b" providerId="ADAL" clId="{EB46CA92-9C2B-4058-B8D5-95C423BAFD3B}" dt="2022-01-07T08:26:33.885" v="1080" actId="20577"/>
          <ac:spMkLst>
            <pc:docMk/>
            <pc:sldMk cId="1793765505" sldId="606"/>
            <ac:spMk id="11" creationId="{F098F4B0-7053-410A-84CC-EB330421342B}"/>
          </ac:spMkLst>
        </pc:spChg>
        <pc:spChg chg="add mod">
          <ac:chgData name="Siniša Vuksan" userId="3af124f9-b8e7-46e3-9422-21ae1d17ac0b" providerId="ADAL" clId="{EB46CA92-9C2B-4058-B8D5-95C423BAFD3B}" dt="2022-01-07T08:27:03.133" v="1104" actId="20577"/>
          <ac:spMkLst>
            <pc:docMk/>
            <pc:sldMk cId="1793765505" sldId="606"/>
            <ac:spMk id="12" creationId="{D7185FC1-4DFC-43AD-8893-A67FA672141C}"/>
          </ac:spMkLst>
        </pc:spChg>
        <pc:spChg chg="add mod">
          <ac:chgData name="Siniša Vuksan" userId="3af124f9-b8e7-46e3-9422-21ae1d17ac0b" providerId="ADAL" clId="{EB46CA92-9C2B-4058-B8D5-95C423BAFD3B}" dt="2022-01-07T08:27:32.679" v="1131" actId="20577"/>
          <ac:spMkLst>
            <pc:docMk/>
            <pc:sldMk cId="1793765505" sldId="606"/>
            <ac:spMk id="13" creationId="{F0360016-1A8E-49C0-968E-516CD20764EF}"/>
          </ac:spMkLst>
        </pc:spChg>
        <pc:spChg chg="add mod">
          <ac:chgData name="Siniša Vuksan" userId="3af124f9-b8e7-46e3-9422-21ae1d17ac0b" providerId="ADAL" clId="{EB46CA92-9C2B-4058-B8D5-95C423BAFD3B}" dt="2022-01-07T08:28:15.024" v="1167" actId="20577"/>
          <ac:spMkLst>
            <pc:docMk/>
            <pc:sldMk cId="1793765505" sldId="606"/>
            <ac:spMk id="14" creationId="{5C3156A9-FE13-421C-8016-24EE5E7F1654}"/>
          </ac:spMkLst>
        </pc:spChg>
        <pc:spChg chg="add mod">
          <ac:chgData name="Siniša Vuksan" userId="3af124f9-b8e7-46e3-9422-21ae1d17ac0b" providerId="ADAL" clId="{EB46CA92-9C2B-4058-B8D5-95C423BAFD3B}" dt="2022-01-07T08:29:16.552" v="1221" actId="20577"/>
          <ac:spMkLst>
            <pc:docMk/>
            <pc:sldMk cId="1793765505" sldId="606"/>
            <ac:spMk id="15" creationId="{5FACA0C0-39B7-4E82-B0EE-513A1D23E27A}"/>
          </ac:spMkLst>
        </pc:spChg>
        <pc:picChg chg="mod">
          <ac:chgData name="Siniša Vuksan" userId="3af124f9-b8e7-46e3-9422-21ae1d17ac0b" providerId="ADAL" clId="{EB46CA92-9C2B-4058-B8D5-95C423BAFD3B}" dt="2022-01-07T08:23:09.978" v="923" actId="1038"/>
          <ac:picMkLst>
            <pc:docMk/>
            <pc:sldMk cId="1793765505" sldId="606"/>
            <ac:picMk id="3" creationId="{BCB9096C-827C-46AD-8C82-3D6A7B52E63D}"/>
          </ac:picMkLst>
        </pc:picChg>
        <pc:picChg chg="mod">
          <ac:chgData name="Siniša Vuksan" userId="3af124f9-b8e7-46e3-9422-21ae1d17ac0b" providerId="ADAL" clId="{EB46CA92-9C2B-4058-B8D5-95C423BAFD3B}" dt="2022-01-07T08:15:56.039" v="645" actId="14826"/>
          <ac:picMkLst>
            <pc:docMk/>
            <pc:sldMk cId="1793765505" sldId="60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B46CA92-9C2B-4058-B8D5-95C423BAFD3B}" dt="2022-01-07T08:16:01.133" v="647" actId="47"/>
        <pc:sldMkLst>
          <pc:docMk/>
          <pc:sldMk cId="1517144036" sldId="607"/>
        </pc:sldMkLst>
      </pc:sldChg>
      <pc:sldChg chg="addSp delSp modSp mod delAnim modAnim">
        <pc:chgData name="Siniša Vuksan" userId="3af124f9-b8e7-46e3-9422-21ae1d17ac0b" providerId="ADAL" clId="{EB46CA92-9C2B-4058-B8D5-95C423BAFD3B}" dt="2022-01-07T08:37:12.156" v="1523" actId="478"/>
        <pc:sldMkLst>
          <pc:docMk/>
          <pc:sldMk cId="110929615" sldId="608"/>
        </pc:sldMkLst>
        <pc:spChg chg="mod">
          <ac:chgData name="Siniša Vuksan" userId="3af124f9-b8e7-46e3-9422-21ae1d17ac0b" providerId="ADAL" clId="{EB46CA92-9C2B-4058-B8D5-95C423BAFD3B}" dt="2022-01-07T08:31:36.122" v="1365" actId="20577"/>
          <ac:spMkLst>
            <pc:docMk/>
            <pc:sldMk cId="110929615" sldId="608"/>
            <ac:spMk id="5" creationId="{B4F48266-6871-44F7-95F8-299E3E608ECE}"/>
          </ac:spMkLst>
        </pc:spChg>
        <pc:spChg chg="mod">
          <ac:chgData name="Siniša Vuksan" userId="3af124f9-b8e7-46e3-9422-21ae1d17ac0b" providerId="ADAL" clId="{EB46CA92-9C2B-4058-B8D5-95C423BAFD3B}" dt="2022-01-07T08:31:14.294" v="1358" actId="20577"/>
          <ac:spMkLst>
            <pc:docMk/>
            <pc:sldMk cId="110929615" sldId="608"/>
            <ac:spMk id="6" creationId="{010AB125-9086-4261-98B4-FC5A0801347C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7" creationId="{E4B985F1-36FD-4E7C-961A-BB6ED32976E8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8" creationId="{0089E674-24D6-4758-9541-CA3D53328069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9" creationId="{97318E50-E09F-405E-8914-CD89BC77FA52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10" creationId="{A7C86D92-146A-437B-9531-1178A79669E2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11" creationId="{83B9E06F-DD0B-46FE-97FF-EFD72ABBF932}"/>
          </ac:spMkLst>
        </pc:spChg>
        <pc:spChg chg="add mod">
          <ac:chgData name="Siniša Vuksan" userId="3af124f9-b8e7-46e3-9422-21ae1d17ac0b" providerId="ADAL" clId="{EB46CA92-9C2B-4058-B8D5-95C423BAFD3B}" dt="2022-01-07T08:31:49.817" v="1385" actId="20577"/>
          <ac:spMkLst>
            <pc:docMk/>
            <pc:sldMk cId="110929615" sldId="608"/>
            <ac:spMk id="12" creationId="{23C2D53C-0155-48BD-A0AD-BFAE062ECAAC}"/>
          </ac:spMkLst>
        </pc:spChg>
        <pc:spChg chg="add mod">
          <ac:chgData name="Siniša Vuksan" userId="3af124f9-b8e7-46e3-9422-21ae1d17ac0b" providerId="ADAL" clId="{EB46CA92-9C2B-4058-B8D5-95C423BAFD3B}" dt="2022-01-07T08:32:01.476" v="1401" actId="20577"/>
          <ac:spMkLst>
            <pc:docMk/>
            <pc:sldMk cId="110929615" sldId="608"/>
            <ac:spMk id="13" creationId="{F40DF408-D043-4033-827F-A6CCA931F453}"/>
          </ac:spMkLst>
        </pc:spChg>
        <pc:spChg chg="add mod">
          <ac:chgData name="Siniša Vuksan" userId="3af124f9-b8e7-46e3-9422-21ae1d17ac0b" providerId="ADAL" clId="{EB46CA92-9C2B-4058-B8D5-95C423BAFD3B}" dt="2022-01-07T08:32:19.074" v="1420" actId="20577"/>
          <ac:spMkLst>
            <pc:docMk/>
            <pc:sldMk cId="110929615" sldId="608"/>
            <ac:spMk id="14" creationId="{08FD0A01-2D76-43AB-B8D4-194D545A0513}"/>
          </ac:spMkLst>
        </pc:spChg>
        <pc:spChg chg="add mod">
          <ac:chgData name="Siniša Vuksan" userId="3af124f9-b8e7-46e3-9422-21ae1d17ac0b" providerId="ADAL" clId="{EB46CA92-9C2B-4058-B8D5-95C423BAFD3B}" dt="2022-01-07T08:32:27.813" v="1427" actId="20577"/>
          <ac:spMkLst>
            <pc:docMk/>
            <pc:sldMk cId="110929615" sldId="608"/>
            <ac:spMk id="15" creationId="{22FA9C59-2A6A-4F65-A26D-08D6D329A3AF}"/>
          </ac:spMkLst>
        </pc:spChg>
        <pc:spChg chg="add mod">
          <ac:chgData name="Siniša Vuksan" userId="3af124f9-b8e7-46e3-9422-21ae1d17ac0b" providerId="ADAL" clId="{EB46CA92-9C2B-4058-B8D5-95C423BAFD3B}" dt="2022-01-07T08:32:40.035" v="1443" actId="20577"/>
          <ac:spMkLst>
            <pc:docMk/>
            <pc:sldMk cId="110929615" sldId="608"/>
            <ac:spMk id="16" creationId="{B67DD555-9794-4A29-9E73-B4991A7734F5}"/>
          </ac:spMkLst>
        </pc:spChg>
        <pc:spChg chg="add del mod">
          <ac:chgData name="Siniša Vuksan" userId="3af124f9-b8e7-46e3-9422-21ae1d17ac0b" providerId="ADAL" clId="{EB46CA92-9C2B-4058-B8D5-95C423BAFD3B}" dt="2022-01-07T08:37:12.156" v="1523" actId="478"/>
          <ac:spMkLst>
            <pc:docMk/>
            <pc:sldMk cId="110929615" sldId="608"/>
            <ac:spMk id="17" creationId="{EDA8598B-D7D4-4642-804C-7EE31D7FF163}"/>
          </ac:spMkLst>
        </pc:spChg>
        <pc:spChg chg="add mod">
          <ac:chgData name="Siniša Vuksan" userId="3af124f9-b8e7-46e3-9422-21ae1d17ac0b" providerId="ADAL" clId="{EB46CA92-9C2B-4058-B8D5-95C423BAFD3B}" dt="2022-01-07T08:32:51.680" v="1458" actId="20577"/>
          <ac:spMkLst>
            <pc:docMk/>
            <pc:sldMk cId="110929615" sldId="608"/>
            <ac:spMk id="18" creationId="{27287687-357D-475E-9F1B-29CAAFA9D935}"/>
          </ac:spMkLst>
        </pc:spChg>
        <pc:spChg chg="add mod">
          <ac:chgData name="Siniša Vuksan" userId="3af124f9-b8e7-46e3-9422-21ae1d17ac0b" providerId="ADAL" clId="{EB46CA92-9C2B-4058-B8D5-95C423BAFD3B}" dt="2022-01-07T08:33:13.797" v="1475" actId="20577"/>
          <ac:spMkLst>
            <pc:docMk/>
            <pc:sldMk cId="110929615" sldId="608"/>
            <ac:spMk id="19" creationId="{3A92C5FA-A6A5-44C7-9F21-963F6654EBCD}"/>
          </ac:spMkLst>
        </pc:spChg>
        <pc:spChg chg="add mod">
          <ac:chgData name="Siniša Vuksan" userId="3af124f9-b8e7-46e3-9422-21ae1d17ac0b" providerId="ADAL" clId="{EB46CA92-9C2B-4058-B8D5-95C423BAFD3B}" dt="2022-01-07T08:33:24.163" v="1496" actId="20577"/>
          <ac:spMkLst>
            <pc:docMk/>
            <pc:sldMk cId="110929615" sldId="608"/>
            <ac:spMk id="20" creationId="{DC6C40B7-5ADD-486C-A40B-C397B02B0F43}"/>
          </ac:spMkLst>
        </pc:spChg>
        <pc:spChg chg="add mod">
          <ac:chgData name="Siniša Vuksan" userId="3af124f9-b8e7-46e3-9422-21ae1d17ac0b" providerId="ADAL" clId="{EB46CA92-9C2B-4058-B8D5-95C423BAFD3B}" dt="2022-01-07T08:33:37.388" v="1507" actId="20577"/>
          <ac:spMkLst>
            <pc:docMk/>
            <pc:sldMk cId="110929615" sldId="608"/>
            <ac:spMk id="21" creationId="{1B766947-6752-4D20-B532-736AF6B2428B}"/>
          </ac:spMkLst>
        </pc:spChg>
        <pc:picChg chg="mod">
          <ac:chgData name="Siniša Vuksan" userId="3af124f9-b8e7-46e3-9422-21ae1d17ac0b" providerId="ADAL" clId="{EB46CA92-9C2B-4058-B8D5-95C423BAFD3B}" dt="2022-01-07T08:30:08.487" v="1228" actId="1076"/>
          <ac:picMkLst>
            <pc:docMk/>
            <pc:sldMk cId="110929615" sldId="608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8:16:05.776" v="648" actId="14826"/>
          <ac:picMkLst>
            <pc:docMk/>
            <pc:sldMk cId="110929615" sldId="608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B46CA92-9C2B-4058-B8D5-95C423BAFD3B}" dt="2022-01-07T08:16:12.981" v="651" actId="47"/>
        <pc:sldMkLst>
          <pc:docMk/>
          <pc:sldMk cId="717399754" sldId="610"/>
        </pc:sldMkLst>
      </pc:sldChg>
      <pc:sldChg chg="del">
        <pc:chgData name="Siniša Vuksan" userId="3af124f9-b8e7-46e3-9422-21ae1d17ac0b" providerId="ADAL" clId="{EB46CA92-9C2B-4058-B8D5-95C423BAFD3B}" dt="2022-01-07T08:16:13.403" v="652" actId="47"/>
        <pc:sldMkLst>
          <pc:docMk/>
          <pc:sldMk cId="2739414956" sldId="611"/>
        </pc:sldMkLst>
      </pc:sldChg>
      <pc:sldChg chg="del">
        <pc:chgData name="Siniša Vuksan" userId="3af124f9-b8e7-46e3-9422-21ae1d17ac0b" providerId="ADAL" clId="{EB46CA92-9C2B-4058-B8D5-95C423BAFD3B}" dt="2022-01-07T08:16:14.121" v="654" actId="47"/>
        <pc:sldMkLst>
          <pc:docMk/>
          <pc:sldMk cId="1346874963" sldId="613"/>
        </pc:sldMkLst>
      </pc:sldChg>
      <pc:sldChg chg="del">
        <pc:chgData name="Siniša Vuksan" userId="3af124f9-b8e7-46e3-9422-21ae1d17ac0b" providerId="ADAL" clId="{EB46CA92-9C2B-4058-B8D5-95C423BAFD3B}" dt="2022-01-07T08:16:14.543" v="655" actId="47"/>
        <pc:sldMkLst>
          <pc:docMk/>
          <pc:sldMk cId="1945623857" sldId="614"/>
        </pc:sldMkLst>
      </pc:sldChg>
      <pc:sldChg chg="del">
        <pc:chgData name="Siniša Vuksan" userId="3af124f9-b8e7-46e3-9422-21ae1d17ac0b" providerId="ADAL" clId="{EB46CA92-9C2B-4058-B8D5-95C423BAFD3B}" dt="2022-01-07T08:16:15.418" v="657" actId="47"/>
        <pc:sldMkLst>
          <pc:docMk/>
          <pc:sldMk cId="3484856688" sldId="615"/>
        </pc:sldMkLst>
      </pc:sldChg>
      <pc:sldChg chg="del">
        <pc:chgData name="Siniša Vuksan" userId="3af124f9-b8e7-46e3-9422-21ae1d17ac0b" providerId="ADAL" clId="{EB46CA92-9C2B-4058-B8D5-95C423BAFD3B}" dt="2022-01-07T08:16:14.934" v="656" actId="47"/>
        <pc:sldMkLst>
          <pc:docMk/>
          <pc:sldMk cId="499526314" sldId="616"/>
        </pc:sldMkLst>
      </pc:sldChg>
      <pc:sldChg chg="del">
        <pc:chgData name="Siniša Vuksan" userId="3af124f9-b8e7-46e3-9422-21ae1d17ac0b" providerId="ADAL" clId="{EB46CA92-9C2B-4058-B8D5-95C423BAFD3B}" dt="2022-01-07T08:29:24.522" v="1224" actId="47"/>
        <pc:sldMkLst>
          <pc:docMk/>
          <pc:sldMk cId="694689548" sldId="617"/>
        </pc:sldMkLst>
      </pc:sldChg>
      <pc:sldChg chg="modAnim">
        <pc:chgData name="Siniša Vuksan" userId="3af124f9-b8e7-46e3-9422-21ae1d17ac0b" providerId="ADAL" clId="{EB46CA92-9C2B-4058-B8D5-95C423BAFD3B}" dt="2022-01-07T08:34:27.709" v="1510"/>
        <pc:sldMkLst>
          <pc:docMk/>
          <pc:sldMk cId="1145165558" sldId="618"/>
        </pc:sldMkLst>
      </pc:sldChg>
      <pc:sldChg chg="modSp modAnim">
        <pc:chgData name="Siniša Vuksan" userId="3af124f9-b8e7-46e3-9422-21ae1d17ac0b" providerId="ADAL" clId="{EB46CA92-9C2B-4058-B8D5-95C423BAFD3B}" dt="2022-01-07T08:34:50.743" v="1512"/>
        <pc:sldMkLst>
          <pc:docMk/>
          <pc:sldMk cId="81267644" sldId="619"/>
        </pc:sldMkLst>
        <pc:spChg chg="mod">
          <ac:chgData name="Siniša Vuksan" userId="3af124f9-b8e7-46e3-9422-21ae1d17ac0b" providerId="ADAL" clId="{EB46CA92-9C2B-4058-B8D5-95C423BAFD3B}" dt="2022-01-07T08:34:48.477" v="1511" actId="20577"/>
          <ac:spMkLst>
            <pc:docMk/>
            <pc:sldMk cId="81267644" sldId="619"/>
            <ac:spMk id="6" creationId="{010AB125-9086-4261-98B4-FC5A0801347C}"/>
          </ac:spMkLst>
        </pc:spChg>
      </pc:sldChg>
      <pc:sldChg chg="modSp mod modAnim">
        <pc:chgData name="Siniša Vuksan" userId="3af124f9-b8e7-46e3-9422-21ae1d17ac0b" providerId="ADAL" clId="{EB46CA92-9C2B-4058-B8D5-95C423BAFD3B}" dt="2022-01-07T08:35:40.701" v="1522"/>
        <pc:sldMkLst>
          <pc:docMk/>
          <pc:sldMk cId="1956380830" sldId="622"/>
        </pc:sldMkLst>
        <pc:picChg chg="mod">
          <ac:chgData name="Siniša Vuksan" userId="3af124f9-b8e7-46e3-9422-21ae1d17ac0b" providerId="ADAL" clId="{EB46CA92-9C2B-4058-B8D5-95C423BAFD3B}" dt="2022-01-07T07:44:07.140" v="0" actId="14826"/>
          <ac:picMkLst>
            <pc:docMk/>
            <pc:sldMk cId="1956380830" sldId="622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EB46CA92-9C2B-4058-B8D5-95C423BAFD3B}" dt="2022-01-07T07:46:16.603" v="41"/>
        <pc:sldMkLst>
          <pc:docMk/>
          <pc:sldMk cId="740627" sldId="623"/>
        </pc:sldMkLst>
        <pc:spChg chg="mod">
          <ac:chgData name="Siniša Vuksan" userId="3af124f9-b8e7-46e3-9422-21ae1d17ac0b" providerId="ADAL" clId="{EB46CA92-9C2B-4058-B8D5-95C423BAFD3B}" dt="2022-01-07T07:45:31.811" v="29" actId="20577"/>
          <ac:spMkLst>
            <pc:docMk/>
            <pc:sldMk cId="740627" sldId="623"/>
            <ac:spMk id="6" creationId="{010AB125-9086-4261-98B4-FC5A0801347C}"/>
          </ac:spMkLst>
        </pc:spChg>
        <pc:picChg chg="mod">
          <ac:chgData name="Siniša Vuksan" userId="3af124f9-b8e7-46e3-9422-21ae1d17ac0b" providerId="ADAL" clId="{EB46CA92-9C2B-4058-B8D5-95C423BAFD3B}" dt="2022-01-07T07:46:11.382" v="39" actId="1035"/>
          <ac:picMkLst>
            <pc:docMk/>
            <pc:sldMk cId="740627" sldId="62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7:44:24.148" v="2" actId="14826"/>
          <ac:picMkLst>
            <pc:docMk/>
            <pc:sldMk cId="740627" sldId="623"/>
            <ac:picMk id="4" creationId="{1B2619D9-4F98-4A11-8FFE-57C7EB1F529A}"/>
          </ac:picMkLst>
        </pc:picChg>
      </pc:sldChg>
      <pc:sldChg chg="add del">
        <pc:chgData name="Siniša Vuksan" userId="3af124f9-b8e7-46e3-9422-21ae1d17ac0b" providerId="ADAL" clId="{EB46CA92-9C2B-4058-B8D5-95C423BAFD3B}" dt="2022-01-07T07:47:44.775" v="50" actId="47"/>
        <pc:sldMkLst>
          <pc:docMk/>
          <pc:sldMk cId="3724471943" sldId="624"/>
        </pc:sldMkLst>
      </pc:sldChg>
      <pc:sldChg chg="modSp add del mod">
        <pc:chgData name="Siniša Vuksan" userId="3af124f9-b8e7-46e3-9422-21ae1d17ac0b" providerId="ADAL" clId="{EB46CA92-9C2B-4058-B8D5-95C423BAFD3B}" dt="2022-01-07T07:56:48.678" v="340" actId="47"/>
        <pc:sldMkLst>
          <pc:docMk/>
          <pc:sldMk cId="4190745400" sldId="625"/>
        </pc:sldMkLst>
        <pc:picChg chg="mod">
          <ac:chgData name="Siniša Vuksan" userId="3af124f9-b8e7-46e3-9422-21ae1d17ac0b" providerId="ADAL" clId="{EB46CA92-9C2B-4058-B8D5-95C423BAFD3B}" dt="2022-01-07T07:47:01.381" v="44" actId="14826"/>
          <ac:picMkLst>
            <pc:docMk/>
            <pc:sldMk cId="4190745400" sldId="625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EB46CA92-9C2B-4058-B8D5-95C423BAFD3B}" dt="2022-01-07T07:56:20.165" v="337"/>
        <pc:sldMkLst>
          <pc:docMk/>
          <pc:sldMk cId="482780525" sldId="626"/>
        </pc:sldMkLst>
        <pc:spChg chg="mod">
          <ac:chgData name="Siniša Vuksan" userId="3af124f9-b8e7-46e3-9422-21ae1d17ac0b" providerId="ADAL" clId="{EB46CA92-9C2B-4058-B8D5-95C423BAFD3B}" dt="2022-01-07T07:56:10.521" v="335" actId="14100"/>
          <ac:spMkLst>
            <pc:docMk/>
            <pc:sldMk cId="482780525" sldId="626"/>
            <ac:spMk id="6" creationId="{010AB125-9086-4261-98B4-FC5A0801347C}"/>
          </ac:spMkLst>
        </pc:spChg>
        <pc:picChg chg="mod">
          <ac:chgData name="Siniša Vuksan" userId="3af124f9-b8e7-46e3-9422-21ae1d17ac0b" providerId="ADAL" clId="{EB46CA92-9C2B-4058-B8D5-95C423BAFD3B}" dt="2022-01-07T07:49:51.915" v="67" actId="1076"/>
          <ac:picMkLst>
            <pc:docMk/>
            <pc:sldMk cId="482780525" sldId="626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7:47:38.791" v="48" actId="14826"/>
          <ac:picMkLst>
            <pc:docMk/>
            <pc:sldMk cId="482780525" sldId="626"/>
            <ac:picMk id="4" creationId="{1B2619D9-4F98-4A11-8FFE-57C7EB1F529A}"/>
          </ac:picMkLst>
        </pc:picChg>
      </pc:sldChg>
      <pc:sldChg chg="modSp add del mod">
        <pc:chgData name="Siniša Vuksan" userId="3af124f9-b8e7-46e3-9422-21ae1d17ac0b" providerId="ADAL" clId="{EB46CA92-9C2B-4058-B8D5-95C423BAFD3B}" dt="2022-01-07T07:56:47.973" v="339" actId="47"/>
        <pc:sldMkLst>
          <pc:docMk/>
          <pc:sldMk cId="812839068" sldId="627"/>
        </pc:sldMkLst>
        <pc:picChg chg="mod">
          <ac:chgData name="Siniša Vuksan" userId="3af124f9-b8e7-46e3-9422-21ae1d17ac0b" providerId="ADAL" clId="{EB46CA92-9C2B-4058-B8D5-95C423BAFD3B}" dt="2022-01-07T07:47:42.541" v="49" actId="14826"/>
          <ac:picMkLst>
            <pc:docMk/>
            <pc:sldMk cId="812839068" sldId="627"/>
            <ac:picMk id="4" creationId="{1B2619D9-4F98-4A11-8FFE-57C7EB1F529A}"/>
          </ac:picMkLst>
        </pc:picChg>
      </pc:sldChg>
      <pc:sldChg chg="addSp delSp modSp add mod ord addAnim delAnim modAnim">
        <pc:chgData name="Siniša Vuksan" userId="3af124f9-b8e7-46e3-9422-21ae1d17ac0b" providerId="ADAL" clId="{EB46CA92-9C2B-4058-B8D5-95C423BAFD3B}" dt="2022-01-07T08:10:05.256" v="484" actId="21"/>
        <pc:sldMkLst>
          <pc:docMk/>
          <pc:sldMk cId="2046463955" sldId="628"/>
        </pc:sldMkLst>
        <pc:spChg chg="add del mod">
          <ac:chgData name="Siniša Vuksan" userId="3af124f9-b8e7-46e3-9422-21ae1d17ac0b" providerId="ADAL" clId="{EB46CA92-9C2B-4058-B8D5-95C423BAFD3B}" dt="2022-01-07T08:10:05.256" v="484" actId="21"/>
          <ac:spMkLst>
            <pc:docMk/>
            <pc:sldMk cId="2046463955" sldId="628"/>
            <ac:spMk id="5" creationId="{49D6441D-F322-4F98-A5DA-EEED0684A7C0}"/>
          </ac:spMkLst>
        </pc:spChg>
        <pc:spChg chg="mod">
          <ac:chgData name="Siniša Vuksan" userId="3af124f9-b8e7-46e3-9422-21ae1d17ac0b" providerId="ADAL" clId="{EB46CA92-9C2B-4058-B8D5-95C423BAFD3B}" dt="2022-01-07T08:00:27.396" v="369" actId="14100"/>
          <ac:spMkLst>
            <pc:docMk/>
            <pc:sldMk cId="2046463955" sldId="6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B46CA92-9C2B-4058-B8D5-95C423BAFD3B}" dt="2022-01-07T08:01:20.476" v="391" actId="20577"/>
          <ac:spMkLst>
            <pc:docMk/>
            <pc:sldMk cId="2046463955" sldId="628"/>
            <ac:spMk id="7" creationId="{F7D2B790-9D0F-46FC-B7F3-72AEE77DEE63}"/>
          </ac:spMkLst>
        </pc:spChg>
        <pc:spChg chg="add mod">
          <ac:chgData name="Siniša Vuksan" userId="3af124f9-b8e7-46e3-9422-21ae1d17ac0b" providerId="ADAL" clId="{EB46CA92-9C2B-4058-B8D5-95C423BAFD3B}" dt="2022-01-07T08:01:29.901" v="399" actId="20577"/>
          <ac:spMkLst>
            <pc:docMk/>
            <pc:sldMk cId="2046463955" sldId="628"/>
            <ac:spMk id="8" creationId="{D83F9610-8CA6-48BD-8107-930FC25FDAC4}"/>
          </ac:spMkLst>
        </pc:spChg>
        <pc:spChg chg="add mod">
          <ac:chgData name="Siniša Vuksan" userId="3af124f9-b8e7-46e3-9422-21ae1d17ac0b" providerId="ADAL" clId="{EB46CA92-9C2B-4058-B8D5-95C423BAFD3B}" dt="2022-01-07T08:01:37.105" v="403" actId="1036"/>
          <ac:spMkLst>
            <pc:docMk/>
            <pc:sldMk cId="2046463955" sldId="628"/>
            <ac:spMk id="9" creationId="{7C23E660-3984-4519-BBB1-CECC252C7738}"/>
          </ac:spMkLst>
        </pc:spChg>
        <pc:spChg chg="add mod">
          <ac:chgData name="Siniša Vuksan" userId="3af124f9-b8e7-46e3-9422-21ae1d17ac0b" providerId="ADAL" clId="{EB46CA92-9C2B-4058-B8D5-95C423BAFD3B}" dt="2022-01-07T08:01:49.968" v="410" actId="20577"/>
          <ac:spMkLst>
            <pc:docMk/>
            <pc:sldMk cId="2046463955" sldId="628"/>
            <ac:spMk id="10" creationId="{8BF140DD-0D6C-4F50-B7E7-9B0DB8C49359}"/>
          </ac:spMkLst>
        </pc:spChg>
        <pc:spChg chg="add mod">
          <ac:chgData name="Siniša Vuksan" userId="3af124f9-b8e7-46e3-9422-21ae1d17ac0b" providerId="ADAL" clId="{EB46CA92-9C2B-4058-B8D5-95C423BAFD3B}" dt="2022-01-07T08:01:57.642" v="420" actId="20577"/>
          <ac:spMkLst>
            <pc:docMk/>
            <pc:sldMk cId="2046463955" sldId="628"/>
            <ac:spMk id="11" creationId="{D5AB3301-4FFD-4F6B-9A63-8FA2067CE8E6}"/>
          </ac:spMkLst>
        </pc:spChg>
        <pc:spChg chg="add mod">
          <ac:chgData name="Siniša Vuksan" userId="3af124f9-b8e7-46e3-9422-21ae1d17ac0b" providerId="ADAL" clId="{EB46CA92-9C2B-4058-B8D5-95C423BAFD3B}" dt="2022-01-07T08:02:02.550" v="422" actId="1076"/>
          <ac:spMkLst>
            <pc:docMk/>
            <pc:sldMk cId="2046463955" sldId="628"/>
            <ac:spMk id="12" creationId="{42182A2D-716E-4F66-8918-CC1EEBEE8221}"/>
          </ac:spMkLst>
        </pc:spChg>
        <pc:spChg chg="add mod">
          <ac:chgData name="Siniša Vuksan" userId="3af124f9-b8e7-46e3-9422-21ae1d17ac0b" providerId="ADAL" clId="{EB46CA92-9C2B-4058-B8D5-95C423BAFD3B}" dt="2022-01-07T08:02:14.850" v="426" actId="20577"/>
          <ac:spMkLst>
            <pc:docMk/>
            <pc:sldMk cId="2046463955" sldId="628"/>
            <ac:spMk id="13" creationId="{998B06F7-35BC-495B-9A44-52C5A1AE1064}"/>
          </ac:spMkLst>
        </pc:spChg>
        <pc:spChg chg="add mod">
          <ac:chgData name="Siniša Vuksan" userId="3af124f9-b8e7-46e3-9422-21ae1d17ac0b" providerId="ADAL" clId="{EB46CA92-9C2B-4058-B8D5-95C423BAFD3B}" dt="2022-01-07T08:02:20.884" v="432" actId="1037"/>
          <ac:spMkLst>
            <pc:docMk/>
            <pc:sldMk cId="2046463955" sldId="628"/>
            <ac:spMk id="14" creationId="{A3FA4ECB-02AD-4392-A85E-BA251DF1F46F}"/>
          </ac:spMkLst>
        </pc:spChg>
        <pc:spChg chg="add mod">
          <ac:chgData name="Siniša Vuksan" userId="3af124f9-b8e7-46e3-9422-21ae1d17ac0b" providerId="ADAL" clId="{EB46CA92-9C2B-4058-B8D5-95C423BAFD3B}" dt="2022-01-07T08:02:30.948" v="436" actId="20577"/>
          <ac:spMkLst>
            <pc:docMk/>
            <pc:sldMk cId="2046463955" sldId="628"/>
            <ac:spMk id="15" creationId="{7222EBD6-8ED2-4B79-AF97-92C50E4297B4}"/>
          </ac:spMkLst>
        </pc:spChg>
        <pc:spChg chg="add mod">
          <ac:chgData name="Siniša Vuksan" userId="3af124f9-b8e7-46e3-9422-21ae1d17ac0b" providerId="ADAL" clId="{EB46CA92-9C2B-4058-B8D5-95C423BAFD3B}" dt="2022-01-07T08:02:42.676" v="438" actId="1076"/>
          <ac:spMkLst>
            <pc:docMk/>
            <pc:sldMk cId="2046463955" sldId="628"/>
            <ac:spMk id="16" creationId="{826E04A4-C42E-4B9B-BC7E-A35A356EE4F4}"/>
          </ac:spMkLst>
        </pc:spChg>
        <pc:spChg chg="add mod">
          <ac:chgData name="Siniša Vuksan" userId="3af124f9-b8e7-46e3-9422-21ae1d17ac0b" providerId="ADAL" clId="{EB46CA92-9C2B-4058-B8D5-95C423BAFD3B}" dt="2022-01-07T08:02:56.445" v="445" actId="20577"/>
          <ac:spMkLst>
            <pc:docMk/>
            <pc:sldMk cId="2046463955" sldId="628"/>
            <ac:spMk id="17" creationId="{3B01FD36-F13C-4839-B44F-5F21DD80BE5F}"/>
          </ac:spMkLst>
        </pc:spChg>
        <pc:spChg chg="add mod">
          <ac:chgData name="Siniša Vuksan" userId="3af124f9-b8e7-46e3-9422-21ae1d17ac0b" providerId="ADAL" clId="{EB46CA92-9C2B-4058-B8D5-95C423BAFD3B}" dt="2022-01-07T08:03:07.025" v="450" actId="20577"/>
          <ac:spMkLst>
            <pc:docMk/>
            <pc:sldMk cId="2046463955" sldId="628"/>
            <ac:spMk id="18" creationId="{F694CB40-BD05-4F9F-878F-5338B4D62395}"/>
          </ac:spMkLst>
        </pc:spChg>
        <pc:spChg chg="add mod">
          <ac:chgData name="Siniša Vuksan" userId="3af124f9-b8e7-46e3-9422-21ae1d17ac0b" providerId="ADAL" clId="{EB46CA92-9C2B-4058-B8D5-95C423BAFD3B}" dt="2022-01-07T08:03:15.950" v="453" actId="20577"/>
          <ac:spMkLst>
            <pc:docMk/>
            <pc:sldMk cId="2046463955" sldId="628"/>
            <ac:spMk id="19" creationId="{F81D5208-C7FD-43BE-BD77-70A7C8241E10}"/>
          </ac:spMkLst>
        </pc:spChg>
        <pc:spChg chg="add mod">
          <ac:chgData name="Siniša Vuksan" userId="3af124f9-b8e7-46e3-9422-21ae1d17ac0b" providerId="ADAL" clId="{EB46CA92-9C2B-4058-B8D5-95C423BAFD3B}" dt="2022-01-07T08:03:22.702" v="457" actId="20577"/>
          <ac:spMkLst>
            <pc:docMk/>
            <pc:sldMk cId="2046463955" sldId="628"/>
            <ac:spMk id="20" creationId="{0A72E62E-F11F-4D34-B92E-79204B752D85}"/>
          </ac:spMkLst>
        </pc:spChg>
        <pc:spChg chg="add mod">
          <ac:chgData name="Siniša Vuksan" userId="3af124f9-b8e7-46e3-9422-21ae1d17ac0b" providerId="ADAL" clId="{EB46CA92-9C2B-4058-B8D5-95C423BAFD3B}" dt="2022-01-07T08:04:03.632" v="463" actId="20577"/>
          <ac:spMkLst>
            <pc:docMk/>
            <pc:sldMk cId="2046463955" sldId="628"/>
            <ac:spMk id="21" creationId="{D0F51F22-F4B1-496E-8D6F-EEE075DFBBC7}"/>
          </ac:spMkLst>
        </pc:spChg>
        <pc:picChg chg="mod">
          <ac:chgData name="Siniša Vuksan" userId="3af124f9-b8e7-46e3-9422-21ae1d17ac0b" providerId="ADAL" clId="{EB46CA92-9C2B-4058-B8D5-95C423BAFD3B}" dt="2022-01-07T08:02:48.052" v="442" actId="1076"/>
          <ac:picMkLst>
            <pc:docMk/>
            <pc:sldMk cId="2046463955" sldId="628"/>
            <ac:picMk id="2" creationId="{B69E1C10-ACFD-49C4-B019-6B92ED78F85E}"/>
          </ac:picMkLst>
        </pc:picChg>
      </pc:sldChg>
      <pc:sldChg chg="addSp modSp add mod ord modAnim">
        <pc:chgData name="Siniša Vuksan" userId="3af124f9-b8e7-46e3-9422-21ae1d17ac0b" providerId="ADAL" clId="{EB46CA92-9C2B-4058-B8D5-95C423BAFD3B}" dt="2022-01-07T08:14:59.835" v="639"/>
        <pc:sldMkLst>
          <pc:docMk/>
          <pc:sldMk cId="2426899080" sldId="629"/>
        </pc:sldMkLst>
        <pc:spChg chg="mod">
          <ac:chgData name="Siniša Vuksan" userId="3af124f9-b8e7-46e3-9422-21ae1d17ac0b" providerId="ADAL" clId="{EB46CA92-9C2B-4058-B8D5-95C423BAFD3B}" dt="2022-01-07T08:09:36.100" v="482" actId="14100"/>
          <ac:spMkLst>
            <pc:docMk/>
            <pc:sldMk cId="2426899080" sldId="629"/>
            <ac:spMk id="6" creationId="{010AB125-9086-4261-98B4-FC5A0801347C}"/>
          </ac:spMkLst>
        </pc:spChg>
        <pc:spChg chg="add mod">
          <ac:chgData name="Siniša Vuksan" userId="3af124f9-b8e7-46e3-9422-21ae1d17ac0b" providerId="ADAL" clId="{EB46CA92-9C2B-4058-B8D5-95C423BAFD3B}" dt="2022-01-07T08:10:49.957" v="510" actId="20577"/>
          <ac:spMkLst>
            <pc:docMk/>
            <pc:sldMk cId="2426899080" sldId="629"/>
            <ac:spMk id="8" creationId="{E7D29655-1FE2-4811-B9E0-5E034ADFE04F}"/>
          </ac:spMkLst>
        </pc:spChg>
        <pc:spChg chg="add mod">
          <ac:chgData name="Siniša Vuksan" userId="3af124f9-b8e7-46e3-9422-21ae1d17ac0b" providerId="ADAL" clId="{EB46CA92-9C2B-4058-B8D5-95C423BAFD3B}" dt="2022-01-07T08:11:51.986" v="522" actId="20577"/>
          <ac:spMkLst>
            <pc:docMk/>
            <pc:sldMk cId="2426899080" sldId="629"/>
            <ac:spMk id="9" creationId="{478CA980-7E2C-4F48-BDCA-C387CC534C42}"/>
          </ac:spMkLst>
        </pc:spChg>
        <pc:spChg chg="add mod">
          <ac:chgData name="Siniša Vuksan" userId="3af124f9-b8e7-46e3-9422-21ae1d17ac0b" providerId="ADAL" clId="{EB46CA92-9C2B-4058-B8D5-95C423BAFD3B}" dt="2022-01-07T08:12:05.818" v="532" actId="20577"/>
          <ac:spMkLst>
            <pc:docMk/>
            <pc:sldMk cId="2426899080" sldId="629"/>
            <ac:spMk id="10" creationId="{6B0F325E-02C0-4A6E-B63B-6457580B640B}"/>
          </ac:spMkLst>
        </pc:spChg>
        <pc:spChg chg="add mod">
          <ac:chgData name="Siniša Vuksan" userId="3af124f9-b8e7-46e3-9422-21ae1d17ac0b" providerId="ADAL" clId="{EB46CA92-9C2B-4058-B8D5-95C423BAFD3B}" dt="2022-01-07T08:12:34.324" v="546" actId="20577"/>
          <ac:spMkLst>
            <pc:docMk/>
            <pc:sldMk cId="2426899080" sldId="629"/>
            <ac:spMk id="11" creationId="{C9E427E2-9EBA-46F8-AD2F-825DAA7AFD69}"/>
          </ac:spMkLst>
        </pc:spChg>
        <pc:spChg chg="add mod">
          <ac:chgData name="Siniša Vuksan" userId="3af124f9-b8e7-46e3-9422-21ae1d17ac0b" providerId="ADAL" clId="{EB46CA92-9C2B-4058-B8D5-95C423BAFD3B}" dt="2022-01-07T08:13:08.445" v="564" actId="20577"/>
          <ac:spMkLst>
            <pc:docMk/>
            <pc:sldMk cId="2426899080" sldId="629"/>
            <ac:spMk id="12" creationId="{146D8CCA-A928-4293-AD22-88A23D3A1A8B}"/>
          </ac:spMkLst>
        </pc:spChg>
        <pc:spChg chg="add mod">
          <ac:chgData name="Siniša Vuksan" userId="3af124f9-b8e7-46e3-9422-21ae1d17ac0b" providerId="ADAL" clId="{EB46CA92-9C2B-4058-B8D5-95C423BAFD3B}" dt="2022-01-07T08:13:25.427" v="572" actId="20577"/>
          <ac:spMkLst>
            <pc:docMk/>
            <pc:sldMk cId="2426899080" sldId="629"/>
            <ac:spMk id="13" creationId="{AF4805EB-6FD4-4B9C-AD20-2655B5323586}"/>
          </ac:spMkLst>
        </pc:spChg>
        <pc:spChg chg="add mod">
          <ac:chgData name="Siniša Vuksan" userId="3af124f9-b8e7-46e3-9422-21ae1d17ac0b" providerId="ADAL" clId="{EB46CA92-9C2B-4058-B8D5-95C423BAFD3B}" dt="2022-01-07T08:13:37.289" v="580" actId="20577"/>
          <ac:spMkLst>
            <pc:docMk/>
            <pc:sldMk cId="2426899080" sldId="629"/>
            <ac:spMk id="14" creationId="{A9F28408-BD46-412F-AD96-80E9DBE98860}"/>
          </ac:spMkLst>
        </pc:spChg>
        <pc:spChg chg="add mod">
          <ac:chgData name="Siniša Vuksan" userId="3af124f9-b8e7-46e3-9422-21ae1d17ac0b" providerId="ADAL" clId="{EB46CA92-9C2B-4058-B8D5-95C423BAFD3B}" dt="2022-01-07T08:14:07.585" v="598" actId="20577"/>
          <ac:spMkLst>
            <pc:docMk/>
            <pc:sldMk cId="2426899080" sldId="629"/>
            <ac:spMk id="15" creationId="{B3D50ECC-E856-4C58-87E3-13A2D74779BA}"/>
          </ac:spMkLst>
        </pc:spChg>
        <pc:spChg chg="add mod">
          <ac:chgData name="Siniša Vuksan" userId="3af124f9-b8e7-46e3-9422-21ae1d17ac0b" providerId="ADAL" clId="{EB46CA92-9C2B-4058-B8D5-95C423BAFD3B}" dt="2022-01-07T08:14:30.620" v="617" actId="20577"/>
          <ac:spMkLst>
            <pc:docMk/>
            <pc:sldMk cId="2426899080" sldId="629"/>
            <ac:spMk id="16" creationId="{90B74D36-B0B3-4ACA-B5CD-A74147D024A4}"/>
          </ac:spMkLst>
        </pc:spChg>
        <pc:spChg chg="add mod">
          <ac:chgData name="Siniša Vuksan" userId="3af124f9-b8e7-46e3-9422-21ae1d17ac0b" providerId="ADAL" clId="{EB46CA92-9C2B-4058-B8D5-95C423BAFD3B}" dt="2022-01-07T08:14:44.218" v="627" actId="20577"/>
          <ac:spMkLst>
            <pc:docMk/>
            <pc:sldMk cId="2426899080" sldId="629"/>
            <ac:spMk id="17" creationId="{2D54B5BA-58D3-4F1E-8806-F44339DD3F83}"/>
          </ac:spMkLst>
        </pc:spChg>
        <pc:spChg chg="add mod">
          <ac:chgData name="Siniša Vuksan" userId="3af124f9-b8e7-46e3-9422-21ae1d17ac0b" providerId="ADAL" clId="{EB46CA92-9C2B-4058-B8D5-95C423BAFD3B}" dt="2022-01-07T08:14:56.554" v="637" actId="20577"/>
          <ac:spMkLst>
            <pc:docMk/>
            <pc:sldMk cId="2426899080" sldId="629"/>
            <ac:spMk id="18" creationId="{C8A0EBDD-6C8E-418F-9C24-8D9C161BB803}"/>
          </ac:spMkLst>
        </pc:spChg>
        <pc:picChg chg="mod">
          <ac:chgData name="Siniša Vuksan" userId="3af124f9-b8e7-46e3-9422-21ae1d17ac0b" providerId="ADAL" clId="{EB46CA92-9C2B-4058-B8D5-95C423BAFD3B}" dt="2022-01-07T08:06:39.127" v="477" actId="1076"/>
          <ac:picMkLst>
            <pc:docMk/>
            <pc:sldMk cId="2426899080" sldId="629"/>
            <ac:picMk id="2" creationId="{79AB126F-5218-4223-8FB3-6BD5D18FF2B3}"/>
          </ac:picMkLst>
        </pc:picChg>
      </pc:sldChg>
      <pc:sldChg chg="addSp modSp add mod ord modAnim">
        <pc:chgData name="Siniša Vuksan" userId="3af124f9-b8e7-46e3-9422-21ae1d17ac0b" providerId="ADAL" clId="{EB46CA92-9C2B-4058-B8D5-95C423BAFD3B}" dt="2022-01-07T08:21:30.720" v="764"/>
        <pc:sldMkLst>
          <pc:docMk/>
          <pc:sldMk cId="382351816" sldId="630"/>
        </pc:sldMkLst>
        <pc:spChg chg="mod">
          <ac:chgData name="Siniša Vuksan" userId="3af124f9-b8e7-46e3-9422-21ae1d17ac0b" providerId="ADAL" clId="{EB46CA92-9C2B-4058-B8D5-95C423BAFD3B}" dt="2022-01-07T08:18:14.823" v="688" actId="20577"/>
          <ac:spMkLst>
            <pc:docMk/>
            <pc:sldMk cId="382351816" sldId="630"/>
            <ac:spMk id="6" creationId="{010AB125-9086-4261-98B4-FC5A0801347C}"/>
          </ac:spMkLst>
        </pc:spChg>
        <pc:spChg chg="mod">
          <ac:chgData name="Siniša Vuksan" userId="3af124f9-b8e7-46e3-9422-21ae1d17ac0b" providerId="ADAL" clId="{EB46CA92-9C2B-4058-B8D5-95C423BAFD3B}" dt="2022-01-07T08:18:06.634" v="683" actId="1076"/>
          <ac:spMkLst>
            <pc:docMk/>
            <pc:sldMk cId="382351816" sldId="630"/>
            <ac:spMk id="7" creationId="{BD27CF50-1D5A-4213-9C4D-0ED4E94F5CE1}"/>
          </ac:spMkLst>
        </pc:spChg>
        <pc:spChg chg="add mod">
          <ac:chgData name="Siniša Vuksan" userId="3af124f9-b8e7-46e3-9422-21ae1d17ac0b" providerId="ADAL" clId="{EB46CA92-9C2B-4058-B8D5-95C423BAFD3B}" dt="2022-01-07T08:19:32.907" v="709" actId="1036"/>
          <ac:spMkLst>
            <pc:docMk/>
            <pc:sldMk cId="382351816" sldId="630"/>
            <ac:spMk id="8" creationId="{5E5DFC4E-1055-489E-8708-D19C751A7BA4}"/>
          </ac:spMkLst>
        </pc:spChg>
        <pc:spChg chg="add mod">
          <ac:chgData name="Siniša Vuksan" userId="3af124f9-b8e7-46e3-9422-21ae1d17ac0b" providerId="ADAL" clId="{EB46CA92-9C2B-4058-B8D5-95C423BAFD3B}" dt="2022-01-07T08:19:45.083" v="713" actId="20577"/>
          <ac:spMkLst>
            <pc:docMk/>
            <pc:sldMk cId="382351816" sldId="630"/>
            <ac:spMk id="9" creationId="{F358259E-909A-4545-AAE8-7A0BF7D257FE}"/>
          </ac:spMkLst>
        </pc:spChg>
        <pc:spChg chg="add mod">
          <ac:chgData name="Siniša Vuksan" userId="3af124f9-b8e7-46e3-9422-21ae1d17ac0b" providerId="ADAL" clId="{EB46CA92-9C2B-4058-B8D5-95C423BAFD3B}" dt="2022-01-07T08:19:59.461" v="720" actId="20577"/>
          <ac:spMkLst>
            <pc:docMk/>
            <pc:sldMk cId="382351816" sldId="630"/>
            <ac:spMk id="10" creationId="{6AE48996-330B-4EBF-98A9-4BAD8DC45181}"/>
          </ac:spMkLst>
        </pc:spChg>
        <pc:spChg chg="add mod">
          <ac:chgData name="Siniša Vuksan" userId="3af124f9-b8e7-46e3-9422-21ae1d17ac0b" providerId="ADAL" clId="{EB46CA92-9C2B-4058-B8D5-95C423BAFD3B}" dt="2022-01-07T08:20:13.589" v="731" actId="20577"/>
          <ac:spMkLst>
            <pc:docMk/>
            <pc:sldMk cId="382351816" sldId="630"/>
            <ac:spMk id="11" creationId="{584E73D0-0283-44B8-A7D4-C19396694C5E}"/>
          </ac:spMkLst>
        </pc:spChg>
        <pc:spChg chg="add mod">
          <ac:chgData name="Siniša Vuksan" userId="3af124f9-b8e7-46e3-9422-21ae1d17ac0b" providerId="ADAL" clId="{EB46CA92-9C2B-4058-B8D5-95C423BAFD3B}" dt="2022-01-07T08:20:29.422" v="737" actId="20577"/>
          <ac:spMkLst>
            <pc:docMk/>
            <pc:sldMk cId="382351816" sldId="630"/>
            <ac:spMk id="12" creationId="{315D0EBC-CB91-4830-884E-850C4EE31F04}"/>
          </ac:spMkLst>
        </pc:spChg>
        <pc:spChg chg="add mod">
          <ac:chgData name="Siniša Vuksan" userId="3af124f9-b8e7-46e3-9422-21ae1d17ac0b" providerId="ADAL" clId="{EB46CA92-9C2B-4058-B8D5-95C423BAFD3B}" dt="2022-01-07T08:20:38.971" v="745" actId="20577"/>
          <ac:spMkLst>
            <pc:docMk/>
            <pc:sldMk cId="382351816" sldId="630"/>
            <ac:spMk id="13" creationId="{0D585AFD-E0E2-4D1D-8FA8-0901B241EDB4}"/>
          </ac:spMkLst>
        </pc:spChg>
        <pc:spChg chg="add mod">
          <ac:chgData name="Siniša Vuksan" userId="3af124f9-b8e7-46e3-9422-21ae1d17ac0b" providerId="ADAL" clId="{EB46CA92-9C2B-4058-B8D5-95C423BAFD3B}" dt="2022-01-07T08:20:53.958" v="751" actId="1035"/>
          <ac:spMkLst>
            <pc:docMk/>
            <pc:sldMk cId="382351816" sldId="630"/>
            <ac:spMk id="14" creationId="{2CC1BA69-39F0-4389-9CFE-0BE6012FA927}"/>
          </ac:spMkLst>
        </pc:spChg>
        <pc:spChg chg="add mod">
          <ac:chgData name="Siniša Vuksan" userId="3af124f9-b8e7-46e3-9422-21ae1d17ac0b" providerId="ADAL" clId="{EB46CA92-9C2B-4058-B8D5-95C423BAFD3B}" dt="2022-01-07T08:21:00.695" v="755" actId="20577"/>
          <ac:spMkLst>
            <pc:docMk/>
            <pc:sldMk cId="382351816" sldId="630"/>
            <ac:spMk id="15" creationId="{9A53537C-60BF-4D36-BE41-2AC2B5F72FE6}"/>
          </ac:spMkLst>
        </pc:spChg>
        <pc:spChg chg="add mod">
          <ac:chgData name="Siniša Vuksan" userId="3af124f9-b8e7-46e3-9422-21ae1d17ac0b" providerId="ADAL" clId="{EB46CA92-9C2B-4058-B8D5-95C423BAFD3B}" dt="2022-01-07T08:21:09.901" v="758" actId="1076"/>
          <ac:spMkLst>
            <pc:docMk/>
            <pc:sldMk cId="382351816" sldId="630"/>
            <ac:spMk id="17" creationId="{1BCED39E-46D7-48F5-B48A-DB742FBB1E65}"/>
          </ac:spMkLst>
        </pc:spChg>
        <pc:spChg chg="add mod">
          <ac:chgData name="Siniša Vuksan" userId="3af124f9-b8e7-46e3-9422-21ae1d17ac0b" providerId="ADAL" clId="{EB46CA92-9C2B-4058-B8D5-95C423BAFD3B}" dt="2022-01-07T08:21:28.236" v="762" actId="20577"/>
          <ac:spMkLst>
            <pc:docMk/>
            <pc:sldMk cId="382351816" sldId="630"/>
            <ac:spMk id="18" creationId="{E20ACD71-40C1-4174-AF7B-C0CE72DBEC33}"/>
          </ac:spMkLst>
        </pc:spChg>
        <pc:picChg chg="mod">
          <ac:chgData name="Siniša Vuksan" userId="3af124f9-b8e7-46e3-9422-21ae1d17ac0b" providerId="ADAL" clId="{EB46CA92-9C2B-4058-B8D5-95C423BAFD3B}" dt="2022-01-07T08:15:36.097" v="640" actId="14826"/>
          <ac:picMkLst>
            <pc:docMk/>
            <pc:sldMk cId="382351816" sldId="630"/>
            <ac:picMk id="4" creationId="{1B2619D9-4F98-4A11-8FFE-57C7EB1F529A}"/>
          </ac:picMkLst>
        </pc:picChg>
        <pc:picChg chg="mod">
          <ac:chgData name="Siniša Vuksan" userId="3af124f9-b8e7-46e3-9422-21ae1d17ac0b" providerId="ADAL" clId="{EB46CA92-9C2B-4058-B8D5-95C423BAFD3B}" dt="2022-01-07T08:20:10.979" v="730" actId="1076"/>
          <ac:picMkLst>
            <pc:docMk/>
            <pc:sldMk cId="382351816" sldId="630"/>
            <ac:picMk id="16" creationId="{6FFE24D0-388A-4689-99F2-3E56360F9FD6}"/>
          </ac:picMkLst>
        </pc:picChg>
      </pc:sldChg>
      <pc:sldChg chg="add del">
        <pc:chgData name="Siniša Vuksan" userId="3af124f9-b8e7-46e3-9422-21ae1d17ac0b" providerId="ADAL" clId="{EB46CA92-9C2B-4058-B8D5-95C423BAFD3B}" dt="2022-01-07T08:05:43.286" v="471" actId="2696"/>
        <pc:sldMkLst>
          <pc:docMk/>
          <pc:sldMk cId="4006979778" sldId="630"/>
        </pc:sldMkLst>
      </pc:sldChg>
    </pc:docChg>
  </pc:docChgLst>
  <pc:docChgLst>
    <pc:chgData name="Siniša Vuksan" userId="3af124f9-b8e7-46e3-9422-21ae1d17ac0b" providerId="ADAL" clId="{2B4015B6-79EA-4A60-AE7D-A92E23F0F3B8}"/>
    <pc:docChg chg="undo custSel addSld delSld modSld sldOrd">
      <pc:chgData name="Siniša Vuksan" userId="3af124f9-b8e7-46e3-9422-21ae1d17ac0b" providerId="ADAL" clId="{2B4015B6-79EA-4A60-AE7D-A92E23F0F3B8}" dt="2021-10-22T08:33:14.533" v="1528"/>
      <pc:docMkLst>
        <pc:docMk/>
      </pc:docMkLst>
    </pc:docChg>
  </pc:docChgLst>
  <pc:docChgLst>
    <pc:chgData name="Siniša Vuksan" userId="3af124f9-b8e7-46e3-9422-21ae1d17ac0b" providerId="ADAL" clId="{9757935C-A355-4974-848C-2660B515641D}"/>
    <pc:docChg chg="undo custSel addSld delSld modSld sldOrd">
      <pc:chgData name="Siniša Vuksan" userId="3af124f9-b8e7-46e3-9422-21ae1d17ac0b" providerId="ADAL" clId="{9757935C-A355-4974-848C-2660B515641D}" dt="2021-10-21T11:50:13.843" v="2782" actId="2696"/>
      <pc:docMkLst>
        <pc:docMk/>
      </pc:docMkLst>
      <pc:sldChg chg="modSp">
        <pc:chgData name="Siniša Vuksan" userId="3af124f9-b8e7-46e3-9422-21ae1d17ac0b" providerId="ADAL" clId="{9757935C-A355-4974-848C-2660B515641D}" dt="2021-10-19T13:05:38.172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757935C-A355-4974-848C-2660B515641D}" dt="2021-10-19T13:05:00.772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757935C-A355-4974-848C-2660B515641D}" dt="2021-10-19T13:05:38.172" v="26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9757935C-A355-4974-848C-2660B515641D}" dt="2021-10-19T13:09:23.900" v="63" actId="1037"/>
        <pc:sldMkLst>
          <pc:docMk/>
          <pc:sldMk cId="2122178903" sldId="288"/>
        </pc:sldMkLst>
        <pc:spChg chg="mod">
          <ac:chgData name="Siniša Vuksan" userId="3af124f9-b8e7-46e3-9422-21ae1d17ac0b" providerId="ADAL" clId="{9757935C-A355-4974-848C-2660B515641D}" dt="2021-10-19T13:06:27.308" v="60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7:03.333" v="61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757935C-A355-4974-848C-2660B515641D}" dt="2021-10-19T13:09:23.900" v="63" actId="1037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9757935C-A355-4974-848C-2660B515641D}" dt="2021-10-19T13:20:10.442" v="491" actId="14100"/>
        <pc:sldMkLst>
          <pc:docMk/>
          <pc:sldMk cId="1167673325" sldId="300"/>
        </pc:sldMkLst>
        <pc:spChg chg="mod">
          <ac:chgData name="Siniša Vuksan" userId="3af124f9-b8e7-46e3-9422-21ae1d17ac0b" providerId="ADAL" clId="{9757935C-A355-4974-848C-2660B515641D}" dt="2021-10-19T13:20:10.442" v="491" actId="14100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9:35.774" v="67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757935C-A355-4974-848C-2660B515641D}" dt="2021-10-19T13:09:29.231" v="65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modSp add ord modAnim">
        <pc:chgData name="Siniša Vuksan" userId="3af124f9-b8e7-46e3-9422-21ae1d17ac0b" providerId="ADAL" clId="{9757935C-A355-4974-848C-2660B515641D}" dt="2021-10-20T13:34:51.019" v="1743" actId="1036"/>
        <pc:sldMkLst>
          <pc:docMk/>
          <pc:sldMk cId="200756692" sldId="511"/>
        </pc:sldMkLst>
        <pc:spChg chg="mod">
          <ac:chgData name="Siniša Vuksan" userId="3af124f9-b8e7-46e3-9422-21ae1d17ac0b" providerId="ADAL" clId="{9757935C-A355-4974-848C-2660B515641D}" dt="2021-10-20T13:17:05.350" v="1202" actId="14100"/>
          <ac:spMkLst>
            <pc:docMk/>
            <pc:sldMk cId="200756692" sldId="511"/>
            <ac:spMk id="6" creationId="{010AB125-9086-4261-98B4-FC5A0801347C}"/>
          </ac:spMkLst>
        </pc:spChg>
        <pc:spChg chg="mod">
          <ac:chgData name="Siniša Vuksan" userId="3af124f9-b8e7-46e3-9422-21ae1d17ac0b" providerId="ADAL" clId="{9757935C-A355-4974-848C-2660B515641D}" dt="2021-10-20T12:22:18.882" v="727" actId="14100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9757935C-A355-4974-848C-2660B515641D}" dt="2021-10-20T13:09:27.083" v="923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9757935C-A355-4974-848C-2660B515641D}" dt="2021-10-20T12:13:41.716" v="569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9757935C-A355-4974-848C-2660B515641D}" dt="2021-10-20T12:13:14.140" v="538" actId="20577"/>
          <ac:spMkLst>
            <pc:docMk/>
            <pc:sldMk cId="200756692" sldId="511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757935C-A355-4974-848C-2660B515641D}" dt="2021-10-20T12:25:13.146" v="817" actId="1035"/>
          <ac:spMkLst>
            <pc:docMk/>
            <pc:sldMk cId="200756692" sldId="511"/>
            <ac:spMk id="11" creationId="{85FE9B36-A468-4488-B977-6D70F45785B4}"/>
          </ac:spMkLst>
        </pc:spChg>
        <pc:spChg chg="add mod">
          <ac:chgData name="Siniša Vuksan" userId="3af124f9-b8e7-46e3-9422-21ae1d17ac0b" providerId="ADAL" clId="{9757935C-A355-4974-848C-2660B515641D}" dt="2021-10-20T12:25:26.885" v="835" actId="1036"/>
          <ac:spMkLst>
            <pc:docMk/>
            <pc:sldMk cId="200756692" sldId="511"/>
            <ac:spMk id="12" creationId="{B186FFAF-2FF5-4AB7-A0BB-E746881012EE}"/>
          </ac:spMkLst>
        </pc:spChg>
        <pc:spChg chg="add mod">
          <ac:chgData name="Siniša Vuksan" userId="3af124f9-b8e7-46e3-9422-21ae1d17ac0b" providerId="ADAL" clId="{9757935C-A355-4974-848C-2660B515641D}" dt="2021-10-20T12:25:40.269" v="848" actId="1038"/>
          <ac:spMkLst>
            <pc:docMk/>
            <pc:sldMk cId="200756692" sldId="511"/>
            <ac:spMk id="13" creationId="{D604060E-4172-4047-8FD9-1F0484B7AA13}"/>
          </ac:spMkLst>
        </pc:spChg>
        <pc:spChg chg="add mod">
          <ac:chgData name="Siniša Vuksan" userId="3af124f9-b8e7-46e3-9422-21ae1d17ac0b" providerId="ADAL" clId="{9757935C-A355-4974-848C-2660B515641D}" dt="2021-10-20T12:25:54.928" v="866" actId="1035"/>
          <ac:spMkLst>
            <pc:docMk/>
            <pc:sldMk cId="200756692" sldId="511"/>
            <ac:spMk id="14" creationId="{53F877E9-F82D-40B9-8EDA-E628D1538B86}"/>
          </ac:spMkLst>
        </pc:spChg>
        <pc:spChg chg="add mod">
          <ac:chgData name="Siniša Vuksan" userId="3af124f9-b8e7-46e3-9422-21ae1d17ac0b" providerId="ADAL" clId="{9757935C-A355-4974-848C-2660B515641D}" dt="2021-10-20T12:26:15.018" v="883" actId="1037"/>
          <ac:spMkLst>
            <pc:docMk/>
            <pc:sldMk cId="200756692" sldId="511"/>
            <ac:spMk id="15" creationId="{E51C6792-0226-412F-88CE-A59828B94F52}"/>
          </ac:spMkLst>
        </pc:spChg>
        <pc:spChg chg="add mod">
          <ac:chgData name="Siniša Vuksan" userId="3af124f9-b8e7-46e3-9422-21ae1d17ac0b" providerId="ADAL" clId="{9757935C-A355-4974-848C-2660B515641D}" dt="2021-10-20T13:10:19.138" v="954" actId="1036"/>
          <ac:spMkLst>
            <pc:docMk/>
            <pc:sldMk cId="200756692" sldId="511"/>
            <ac:spMk id="16" creationId="{F709EA89-83BD-4934-AEE2-372836A6C090}"/>
          </ac:spMkLst>
        </pc:spChg>
        <pc:spChg chg="add mod">
          <ac:chgData name="Siniša Vuksan" userId="3af124f9-b8e7-46e3-9422-21ae1d17ac0b" providerId="ADAL" clId="{9757935C-A355-4974-848C-2660B515641D}" dt="2021-10-20T13:10:38.625" v="964" actId="1036"/>
          <ac:spMkLst>
            <pc:docMk/>
            <pc:sldMk cId="200756692" sldId="511"/>
            <ac:spMk id="17" creationId="{0FDF1FD7-B3AB-4325-9C05-192BC6B7280A}"/>
          </ac:spMkLst>
        </pc:spChg>
        <pc:spChg chg="add mod">
          <ac:chgData name="Siniša Vuksan" userId="3af124f9-b8e7-46e3-9422-21ae1d17ac0b" providerId="ADAL" clId="{9757935C-A355-4974-848C-2660B515641D}" dt="2021-10-20T13:10:52.964" v="970" actId="1076"/>
          <ac:spMkLst>
            <pc:docMk/>
            <pc:sldMk cId="200756692" sldId="511"/>
            <ac:spMk id="18" creationId="{BF57868B-FC94-4A7E-AEC6-9AFA975A34AD}"/>
          </ac:spMkLst>
        </pc:spChg>
        <pc:spChg chg="add mod">
          <ac:chgData name="Siniša Vuksan" userId="3af124f9-b8e7-46e3-9422-21ae1d17ac0b" providerId="ADAL" clId="{9757935C-A355-4974-848C-2660B515641D}" dt="2021-10-20T13:11:04.595" v="977" actId="1036"/>
          <ac:spMkLst>
            <pc:docMk/>
            <pc:sldMk cId="200756692" sldId="511"/>
            <ac:spMk id="19" creationId="{3EC2E1F5-56C0-42B2-B90D-8CDF9CA34A24}"/>
          </ac:spMkLst>
        </pc:spChg>
        <pc:spChg chg="add mod">
          <ac:chgData name="Siniša Vuksan" userId="3af124f9-b8e7-46e3-9422-21ae1d17ac0b" providerId="ADAL" clId="{9757935C-A355-4974-848C-2660B515641D}" dt="2021-10-20T13:11:26.942" v="983" actId="1035"/>
          <ac:spMkLst>
            <pc:docMk/>
            <pc:sldMk cId="200756692" sldId="511"/>
            <ac:spMk id="20" creationId="{E2828889-C40D-4E46-B90D-1795375C5EDB}"/>
          </ac:spMkLst>
        </pc:spChg>
        <pc:spChg chg="add mod">
          <ac:chgData name="Siniša Vuksan" userId="3af124f9-b8e7-46e3-9422-21ae1d17ac0b" providerId="ADAL" clId="{9757935C-A355-4974-848C-2660B515641D}" dt="2021-10-20T13:11:48.442" v="991" actId="1038"/>
          <ac:spMkLst>
            <pc:docMk/>
            <pc:sldMk cId="200756692" sldId="511"/>
            <ac:spMk id="21" creationId="{AC0C774B-65B2-4D60-9090-CBD8D63FE059}"/>
          </ac:spMkLst>
        </pc:spChg>
        <pc:spChg chg="add mod">
          <ac:chgData name="Siniša Vuksan" userId="3af124f9-b8e7-46e3-9422-21ae1d17ac0b" providerId="ADAL" clId="{9757935C-A355-4974-848C-2660B515641D}" dt="2021-10-20T13:12:00.794" v="995" actId="1076"/>
          <ac:spMkLst>
            <pc:docMk/>
            <pc:sldMk cId="200756692" sldId="511"/>
            <ac:spMk id="22" creationId="{A431FA76-3D0C-4339-9B99-D31E22A6CB67}"/>
          </ac:spMkLst>
        </pc:spChg>
        <pc:spChg chg="add mod">
          <ac:chgData name="Siniša Vuksan" userId="3af124f9-b8e7-46e3-9422-21ae1d17ac0b" providerId="ADAL" clId="{9757935C-A355-4974-848C-2660B515641D}" dt="2021-10-20T13:12:12.381" v="1002" actId="1036"/>
          <ac:spMkLst>
            <pc:docMk/>
            <pc:sldMk cId="200756692" sldId="511"/>
            <ac:spMk id="23" creationId="{F1CA20F4-317B-491C-BE8A-AB925F05AB8E}"/>
          </ac:spMkLst>
        </pc:spChg>
        <pc:spChg chg="add mod">
          <ac:chgData name="Siniša Vuksan" userId="3af124f9-b8e7-46e3-9422-21ae1d17ac0b" providerId="ADAL" clId="{9757935C-A355-4974-848C-2660B515641D}" dt="2021-10-20T13:13:16.768" v="1010" actId="1036"/>
          <ac:spMkLst>
            <pc:docMk/>
            <pc:sldMk cId="200756692" sldId="511"/>
            <ac:spMk id="24" creationId="{D87C6223-173B-4B4C-B588-83D3ED4411B3}"/>
          </ac:spMkLst>
        </pc:spChg>
        <pc:spChg chg="add mod">
          <ac:chgData name="Siniša Vuksan" userId="3af124f9-b8e7-46e3-9422-21ae1d17ac0b" providerId="ADAL" clId="{9757935C-A355-4974-848C-2660B515641D}" dt="2021-10-20T13:13:31.196" v="1015" actId="1035"/>
          <ac:spMkLst>
            <pc:docMk/>
            <pc:sldMk cId="200756692" sldId="511"/>
            <ac:spMk id="25" creationId="{8684BD7E-730B-48BD-AC7C-3988A765D691}"/>
          </ac:spMkLst>
        </pc:spChg>
        <pc:spChg chg="add mod">
          <ac:chgData name="Siniša Vuksan" userId="3af124f9-b8e7-46e3-9422-21ae1d17ac0b" providerId="ADAL" clId="{9757935C-A355-4974-848C-2660B515641D}" dt="2021-10-20T13:34:51.019" v="1743" actId="1036"/>
          <ac:spMkLst>
            <pc:docMk/>
            <pc:sldMk cId="200756692" sldId="511"/>
            <ac:spMk id="26" creationId="{8F0AB279-929B-4CED-9476-673939D58ED5}"/>
          </ac:spMkLst>
        </pc:spChg>
        <pc:picChg chg="mod">
          <ac:chgData name="Siniša Vuksan" userId="3af124f9-b8e7-46e3-9422-21ae1d17ac0b" providerId="ADAL" clId="{9757935C-A355-4974-848C-2660B515641D}" dt="2021-10-20T13:18:57.474" v="1238" actId="1076"/>
          <ac:picMkLst>
            <pc:docMk/>
            <pc:sldMk cId="200756692" sldId="511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757935C-A355-4974-848C-2660B515641D}" dt="2021-10-20T13:17:23.517" v="1209" actId="14100"/>
          <ac:picMkLst>
            <pc:docMk/>
            <pc:sldMk cId="200756692" sldId="511"/>
            <ac:picMk id="3" creationId="{A572FB5E-57EC-45CA-B012-1271E7F2A910}"/>
          </ac:picMkLst>
        </pc:picChg>
        <pc:picChg chg="mod">
          <ac:chgData name="Siniša Vuksan" userId="3af124f9-b8e7-46e3-9422-21ae1d17ac0b" providerId="ADAL" clId="{9757935C-A355-4974-848C-2660B515641D}" dt="2021-10-20T13:18:52.204" v="1237" actId="1076"/>
          <ac:picMkLst>
            <pc:docMk/>
            <pc:sldMk cId="200756692" sldId="51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277B06B4-B293-4066-B163-C57D603C7E1C}"/>
    <pc:docChg chg="undo custSel addSld delSld modSld sldOrd">
      <pc:chgData name="Siniša Vuksan" userId="3af124f9-b8e7-46e3-9422-21ae1d17ac0b" providerId="ADAL" clId="{277B06B4-B293-4066-B163-C57D603C7E1C}" dt="2022-01-14T09:09:27.999" v="1108" actId="20577"/>
      <pc:docMkLst>
        <pc:docMk/>
      </pc:docMkLst>
      <pc:sldChg chg="del">
        <pc:chgData name="Siniša Vuksan" userId="3af124f9-b8e7-46e3-9422-21ae1d17ac0b" providerId="ADAL" clId="{277B06B4-B293-4066-B163-C57D603C7E1C}" dt="2022-01-14T09:05:47.694" v="757" actId="47"/>
        <pc:sldMkLst>
          <pc:docMk/>
          <pc:sldMk cId="4160902316" sldId="535"/>
        </pc:sldMkLst>
      </pc:sldChg>
      <pc:sldChg chg="del">
        <pc:chgData name="Siniša Vuksan" userId="3af124f9-b8e7-46e3-9422-21ae1d17ac0b" providerId="ADAL" clId="{277B06B4-B293-4066-B163-C57D603C7E1C}" dt="2022-01-14T09:05:46.444" v="755" actId="47"/>
        <pc:sldMkLst>
          <pc:docMk/>
          <pc:sldMk cId="2214849720" sldId="546"/>
        </pc:sldMkLst>
      </pc:sldChg>
      <pc:sldChg chg="del">
        <pc:chgData name="Siniša Vuksan" userId="3af124f9-b8e7-46e3-9422-21ae1d17ac0b" providerId="ADAL" clId="{277B06B4-B293-4066-B163-C57D603C7E1C}" dt="2022-01-14T09:05:47.069" v="756" actId="47"/>
        <pc:sldMkLst>
          <pc:docMk/>
          <pc:sldMk cId="4293542327" sldId="603"/>
        </pc:sldMkLst>
      </pc:sldChg>
      <pc:sldChg chg="del">
        <pc:chgData name="Siniša Vuksan" userId="3af124f9-b8e7-46e3-9422-21ae1d17ac0b" providerId="ADAL" clId="{277B06B4-B293-4066-B163-C57D603C7E1C}" dt="2022-01-14T09:05:45.303" v="753" actId="47"/>
        <pc:sldMkLst>
          <pc:docMk/>
          <pc:sldMk cId="1145165558" sldId="618"/>
        </pc:sldMkLst>
      </pc:sldChg>
      <pc:sldChg chg="del">
        <pc:chgData name="Siniša Vuksan" userId="3af124f9-b8e7-46e3-9422-21ae1d17ac0b" providerId="ADAL" clId="{277B06B4-B293-4066-B163-C57D603C7E1C}" dt="2022-01-14T09:05:45.959" v="754" actId="47"/>
        <pc:sldMkLst>
          <pc:docMk/>
          <pc:sldMk cId="81267644" sldId="619"/>
        </pc:sldMkLst>
      </pc:sldChg>
      <pc:sldChg chg="del">
        <pc:chgData name="Siniša Vuksan" userId="3af124f9-b8e7-46e3-9422-21ae1d17ac0b" providerId="ADAL" clId="{277B06B4-B293-4066-B163-C57D603C7E1C}" dt="2022-01-14T09:05:48.459" v="758" actId="47"/>
        <pc:sldMkLst>
          <pc:docMk/>
          <pc:sldMk cId="1546280416" sldId="620"/>
        </pc:sldMkLst>
      </pc:sldChg>
      <pc:sldChg chg="del">
        <pc:chgData name="Siniša Vuksan" userId="3af124f9-b8e7-46e3-9422-21ae1d17ac0b" providerId="ADAL" clId="{277B06B4-B293-4066-B163-C57D603C7E1C}" dt="2022-01-14T09:05:51.294" v="762" actId="47"/>
        <pc:sldMkLst>
          <pc:docMk/>
          <pc:sldMk cId="2866702840" sldId="621"/>
        </pc:sldMkLst>
      </pc:sldChg>
      <pc:sldChg chg="delSp del mod delAnim">
        <pc:chgData name="Siniša Vuksan" userId="3af124f9-b8e7-46e3-9422-21ae1d17ac0b" providerId="ADAL" clId="{277B06B4-B293-4066-B163-C57D603C7E1C}" dt="2022-01-14T09:06:00.811" v="765" actId="47"/>
        <pc:sldMkLst>
          <pc:docMk/>
          <pc:sldMk cId="2046463955" sldId="628"/>
        </pc:sldMkLst>
        <pc:spChg chg="del">
          <ac:chgData name="Siniša Vuksan" userId="3af124f9-b8e7-46e3-9422-21ae1d17ac0b" providerId="ADAL" clId="{277B06B4-B293-4066-B163-C57D603C7E1C}" dt="2022-01-14T09:05:57.640" v="763" actId="478"/>
          <ac:spMkLst>
            <pc:docMk/>
            <pc:sldMk cId="2046463955" sldId="628"/>
            <ac:spMk id="21" creationId="{D0F51F22-F4B1-496E-8D6F-EEE075DFBBC7}"/>
          </ac:spMkLst>
        </pc:spChg>
      </pc:sldChg>
      <pc:sldChg chg="del">
        <pc:chgData name="Siniša Vuksan" userId="3af124f9-b8e7-46e3-9422-21ae1d17ac0b" providerId="ADAL" clId="{277B06B4-B293-4066-B163-C57D603C7E1C}" dt="2022-01-14T09:05:44.570" v="752" actId="47"/>
        <pc:sldMkLst>
          <pc:docMk/>
          <pc:sldMk cId="4238693254" sldId="634"/>
        </pc:sldMkLst>
      </pc:sldChg>
      <pc:sldChg chg="del">
        <pc:chgData name="Siniša Vuksan" userId="3af124f9-b8e7-46e3-9422-21ae1d17ac0b" providerId="ADAL" clId="{277B06B4-B293-4066-B163-C57D603C7E1C}" dt="2022-01-14T09:05:49.256" v="759" actId="47"/>
        <pc:sldMkLst>
          <pc:docMk/>
          <pc:sldMk cId="347763355" sldId="635"/>
        </pc:sldMkLst>
      </pc:sldChg>
      <pc:sldChg chg="del">
        <pc:chgData name="Siniša Vuksan" userId="3af124f9-b8e7-46e3-9422-21ae1d17ac0b" providerId="ADAL" clId="{277B06B4-B293-4066-B163-C57D603C7E1C}" dt="2022-01-14T09:05:49.868" v="760" actId="47"/>
        <pc:sldMkLst>
          <pc:docMk/>
          <pc:sldMk cId="2684831466" sldId="636"/>
        </pc:sldMkLst>
      </pc:sldChg>
      <pc:sldChg chg="del">
        <pc:chgData name="Siniša Vuksan" userId="3af124f9-b8e7-46e3-9422-21ae1d17ac0b" providerId="ADAL" clId="{277B06B4-B293-4066-B163-C57D603C7E1C}" dt="2022-01-14T09:05:50.431" v="761" actId="47"/>
        <pc:sldMkLst>
          <pc:docMk/>
          <pc:sldMk cId="735480870" sldId="638"/>
        </pc:sldMkLst>
      </pc:sldChg>
      <pc:sldChg chg="del">
        <pc:chgData name="Siniša Vuksan" userId="3af124f9-b8e7-46e3-9422-21ae1d17ac0b" providerId="ADAL" clId="{277B06B4-B293-4066-B163-C57D603C7E1C}" dt="2022-01-14T09:05:59.249" v="764" actId="47"/>
        <pc:sldMkLst>
          <pc:docMk/>
          <pc:sldMk cId="4207154218" sldId="639"/>
        </pc:sldMkLst>
      </pc:sldChg>
      <pc:sldChg chg="modAnim">
        <pc:chgData name="Siniša Vuksan" userId="3af124f9-b8e7-46e3-9422-21ae1d17ac0b" providerId="ADAL" clId="{277B06B4-B293-4066-B163-C57D603C7E1C}" dt="2022-01-14T08:43:33.346" v="63"/>
        <pc:sldMkLst>
          <pc:docMk/>
          <pc:sldMk cId="2763891203" sldId="641"/>
        </pc:sldMkLst>
      </pc:sldChg>
      <pc:sldChg chg="addSp modSp mod modAnim">
        <pc:chgData name="Siniša Vuksan" userId="3af124f9-b8e7-46e3-9422-21ae1d17ac0b" providerId="ADAL" clId="{277B06B4-B293-4066-B163-C57D603C7E1C}" dt="2022-01-14T08:38:04.750" v="55" actId="1076"/>
        <pc:sldMkLst>
          <pc:docMk/>
          <pc:sldMk cId="3387078017" sldId="644"/>
        </pc:sldMkLst>
        <pc:spChg chg="mod">
          <ac:chgData name="Siniša Vuksan" userId="3af124f9-b8e7-46e3-9422-21ae1d17ac0b" providerId="ADAL" clId="{277B06B4-B293-4066-B163-C57D603C7E1C}" dt="2022-01-14T08:38:04.750" v="55" actId="1076"/>
          <ac:spMkLst>
            <pc:docMk/>
            <pc:sldMk cId="3387078017" sldId="644"/>
            <ac:spMk id="6" creationId="{010AB125-9086-4261-98B4-FC5A0801347C}"/>
          </ac:spMkLst>
        </pc:spChg>
        <pc:spChg chg="add mod">
          <ac:chgData name="Siniša Vuksan" userId="3af124f9-b8e7-46e3-9422-21ae1d17ac0b" providerId="ADAL" clId="{277B06B4-B293-4066-B163-C57D603C7E1C}" dt="2022-01-14T08:37:57.496" v="54" actId="1036"/>
          <ac:spMkLst>
            <pc:docMk/>
            <pc:sldMk cId="3387078017" sldId="644"/>
            <ac:spMk id="8" creationId="{513DD023-86BB-495B-A11E-D6BCA4383F63}"/>
          </ac:spMkLst>
        </pc:spChg>
        <pc:picChg chg="add mod">
          <ac:chgData name="Siniša Vuksan" userId="3af124f9-b8e7-46e3-9422-21ae1d17ac0b" providerId="ADAL" clId="{277B06B4-B293-4066-B163-C57D603C7E1C}" dt="2022-01-14T08:37:52.525" v="49" actId="1076"/>
          <ac:picMkLst>
            <pc:docMk/>
            <pc:sldMk cId="3387078017" sldId="644"/>
            <ac:picMk id="3" creationId="{0713BF8C-2A4A-48CF-BED8-1746F30C94A2}"/>
          </ac:picMkLst>
        </pc:picChg>
        <pc:picChg chg="mod">
          <ac:chgData name="Siniša Vuksan" userId="3af124f9-b8e7-46e3-9422-21ae1d17ac0b" providerId="ADAL" clId="{277B06B4-B293-4066-B163-C57D603C7E1C}" dt="2022-01-14T08:27:26.645" v="1" actId="1076"/>
          <ac:picMkLst>
            <pc:docMk/>
            <pc:sldMk cId="3387078017" sldId="644"/>
            <ac:picMk id="16" creationId="{6FFE24D0-388A-4689-99F2-3E56360F9FD6}"/>
          </ac:picMkLst>
        </pc:picChg>
      </pc:sldChg>
      <pc:sldChg chg="modSp del mod">
        <pc:chgData name="Siniša Vuksan" userId="3af124f9-b8e7-46e3-9422-21ae1d17ac0b" providerId="ADAL" clId="{277B06B4-B293-4066-B163-C57D603C7E1C}" dt="2022-01-14T08:42:58.131" v="57" actId="47"/>
        <pc:sldMkLst>
          <pc:docMk/>
          <pc:sldMk cId="355618600" sldId="645"/>
        </pc:sldMkLst>
        <pc:picChg chg="mod">
          <ac:chgData name="Siniša Vuksan" userId="3af124f9-b8e7-46e3-9422-21ae1d17ac0b" providerId="ADAL" clId="{277B06B4-B293-4066-B163-C57D603C7E1C}" dt="2022-01-14T08:42:48.537" v="56" actId="1076"/>
          <ac:picMkLst>
            <pc:docMk/>
            <pc:sldMk cId="355618600" sldId="645"/>
            <ac:picMk id="16" creationId="{6FFE24D0-388A-4689-99F2-3E56360F9FD6}"/>
          </ac:picMkLst>
        </pc:picChg>
      </pc:sldChg>
      <pc:sldChg chg="delSp modSp add mod ord delAnim modAnim">
        <pc:chgData name="Siniša Vuksan" userId="3af124f9-b8e7-46e3-9422-21ae1d17ac0b" providerId="ADAL" clId="{277B06B4-B293-4066-B163-C57D603C7E1C}" dt="2022-01-14T08:58:14.150" v="398"/>
        <pc:sldMkLst>
          <pc:docMk/>
          <pc:sldMk cId="4098342441" sldId="645"/>
        </pc:sldMkLst>
        <pc:spChg chg="mod">
          <ac:chgData name="Siniša Vuksan" userId="3af124f9-b8e7-46e3-9422-21ae1d17ac0b" providerId="ADAL" clId="{277B06B4-B293-4066-B163-C57D603C7E1C}" dt="2022-01-14T08:58:04.960" v="394" actId="14100"/>
          <ac:spMkLst>
            <pc:docMk/>
            <pc:sldMk cId="4098342441" sldId="645"/>
            <ac:spMk id="19" creationId="{BABD408D-F914-47C4-B890-E38F53EB28BE}"/>
          </ac:spMkLst>
        </pc:spChg>
        <pc:picChg chg="mod">
          <ac:chgData name="Siniša Vuksan" userId="3af124f9-b8e7-46e3-9422-21ae1d17ac0b" providerId="ADAL" clId="{277B06B4-B293-4066-B163-C57D603C7E1C}" dt="2022-01-14T08:43:13.385" v="62" actId="14100"/>
          <ac:picMkLst>
            <pc:docMk/>
            <pc:sldMk cId="4098342441" sldId="645"/>
            <ac:picMk id="4" creationId="{1B2619D9-4F98-4A11-8FFE-57C7EB1F529A}"/>
          </ac:picMkLst>
        </pc:picChg>
        <pc:picChg chg="mod">
          <ac:chgData name="Siniša Vuksan" userId="3af124f9-b8e7-46e3-9422-21ae1d17ac0b" providerId="ADAL" clId="{277B06B4-B293-4066-B163-C57D603C7E1C}" dt="2022-01-14T08:58:11.603" v="396" actId="1076"/>
          <ac:picMkLst>
            <pc:docMk/>
            <pc:sldMk cId="4098342441" sldId="645"/>
            <ac:picMk id="7" creationId="{C7187288-4FC2-448B-9C85-22F6010CE8B5}"/>
          </ac:picMkLst>
        </pc:picChg>
        <pc:picChg chg="mod">
          <ac:chgData name="Siniša Vuksan" userId="3af124f9-b8e7-46e3-9422-21ae1d17ac0b" providerId="ADAL" clId="{277B06B4-B293-4066-B163-C57D603C7E1C}" dt="2022-01-14T08:58:07.444" v="395" actId="1076"/>
          <ac:picMkLst>
            <pc:docMk/>
            <pc:sldMk cId="4098342441" sldId="645"/>
            <ac:picMk id="8" creationId="{3A82910E-6F1D-496B-96FE-A387D57C53F1}"/>
          </ac:picMkLst>
        </pc:picChg>
        <pc:picChg chg="del">
          <ac:chgData name="Siniša Vuksan" userId="3af124f9-b8e7-46e3-9422-21ae1d17ac0b" providerId="ADAL" clId="{277B06B4-B293-4066-B163-C57D603C7E1C}" dt="2022-01-14T08:55:52.753" v="71" actId="478"/>
          <ac:picMkLst>
            <pc:docMk/>
            <pc:sldMk cId="4098342441" sldId="645"/>
            <ac:picMk id="9" creationId="{FE14D4B8-BA2A-4CE3-81C4-4FC864F1234F}"/>
          </ac:picMkLst>
        </pc:picChg>
      </pc:sldChg>
      <pc:sldChg chg="addSp delSp modSp add mod ord addAnim delAnim modAnim">
        <pc:chgData name="Siniša Vuksan" userId="3af124f9-b8e7-46e3-9422-21ae1d17ac0b" providerId="ADAL" clId="{277B06B4-B293-4066-B163-C57D603C7E1C}" dt="2022-01-14T09:05:01.118" v="725"/>
        <pc:sldMkLst>
          <pc:docMk/>
          <pc:sldMk cId="3292908875" sldId="646"/>
        </pc:sldMkLst>
        <pc:spChg chg="mod">
          <ac:chgData name="Siniša Vuksan" userId="3af124f9-b8e7-46e3-9422-21ae1d17ac0b" providerId="ADAL" clId="{277B06B4-B293-4066-B163-C57D603C7E1C}" dt="2022-01-14T09:01:12.458" v="535" actId="20577"/>
          <ac:spMkLst>
            <pc:docMk/>
            <pc:sldMk cId="3292908875" sldId="646"/>
            <ac:spMk id="6" creationId="{010AB125-9086-4261-98B4-FC5A0801347C}"/>
          </ac:spMkLst>
        </pc:spChg>
        <pc:spChg chg="mod">
          <ac:chgData name="Siniša Vuksan" userId="3af124f9-b8e7-46e3-9422-21ae1d17ac0b" providerId="ADAL" clId="{277B06B4-B293-4066-B163-C57D603C7E1C}" dt="2022-01-14T08:59:19.716" v="401" actId="20577"/>
          <ac:spMkLst>
            <pc:docMk/>
            <pc:sldMk cId="3292908875" sldId="646"/>
            <ac:spMk id="7" creationId="{0256D9EB-C20B-45FA-9F3D-124012366C9E}"/>
          </ac:spMkLst>
        </pc:spChg>
        <pc:picChg chg="add del mod">
          <ac:chgData name="Siniša Vuksan" userId="3af124f9-b8e7-46e3-9422-21ae1d17ac0b" providerId="ADAL" clId="{277B06B4-B293-4066-B163-C57D603C7E1C}" dt="2022-01-14T09:01:19.110" v="541" actId="1035"/>
          <ac:picMkLst>
            <pc:docMk/>
            <pc:sldMk cId="3292908875" sldId="646"/>
            <ac:picMk id="2" creationId="{79AB126F-5218-4223-8FB3-6BD5D18FF2B3}"/>
          </ac:picMkLst>
        </pc:picChg>
        <pc:picChg chg="mod">
          <ac:chgData name="Siniša Vuksan" userId="3af124f9-b8e7-46e3-9422-21ae1d17ac0b" providerId="ADAL" clId="{277B06B4-B293-4066-B163-C57D603C7E1C}" dt="2022-01-14T08:59:16.292" v="400" actId="14826"/>
          <ac:picMkLst>
            <pc:docMk/>
            <pc:sldMk cId="3292908875" sldId="646"/>
            <ac:picMk id="4" creationId="{1B2619D9-4F98-4A11-8FFE-57C7EB1F529A}"/>
          </ac:picMkLst>
        </pc:picChg>
        <pc:picChg chg="del">
          <ac:chgData name="Siniša Vuksan" userId="3af124f9-b8e7-46e3-9422-21ae1d17ac0b" providerId="ADAL" clId="{277B06B4-B293-4066-B163-C57D603C7E1C}" dt="2022-01-14T08:59:29.188" v="407" actId="478"/>
          <ac:picMkLst>
            <pc:docMk/>
            <pc:sldMk cId="3292908875" sldId="646"/>
            <ac:picMk id="8" creationId="{2F9FA08C-5163-4ECA-839B-AF113C91477B}"/>
          </ac:picMkLst>
        </pc:picChg>
        <pc:picChg chg="del">
          <ac:chgData name="Siniša Vuksan" userId="3af124f9-b8e7-46e3-9422-21ae1d17ac0b" providerId="ADAL" clId="{277B06B4-B293-4066-B163-C57D603C7E1C}" dt="2022-01-14T08:59:29.735" v="408" actId="478"/>
          <ac:picMkLst>
            <pc:docMk/>
            <pc:sldMk cId="3292908875" sldId="646"/>
            <ac:picMk id="9" creationId="{508C1465-70AA-4843-A61D-A6D5B864641B}"/>
          </ac:picMkLst>
        </pc:picChg>
        <pc:picChg chg="del">
          <ac:chgData name="Siniša Vuksan" userId="3af124f9-b8e7-46e3-9422-21ae1d17ac0b" providerId="ADAL" clId="{277B06B4-B293-4066-B163-C57D603C7E1C}" dt="2022-01-14T08:59:25.954" v="404" actId="478"/>
          <ac:picMkLst>
            <pc:docMk/>
            <pc:sldMk cId="3292908875" sldId="646"/>
            <ac:picMk id="10" creationId="{BEF86013-F66E-47A5-BADC-B5E6D285C543}"/>
          </ac:picMkLst>
        </pc:picChg>
        <pc:picChg chg="del">
          <ac:chgData name="Siniša Vuksan" userId="3af124f9-b8e7-46e3-9422-21ae1d17ac0b" providerId="ADAL" clId="{277B06B4-B293-4066-B163-C57D603C7E1C}" dt="2022-01-14T08:59:32.532" v="412" actId="478"/>
          <ac:picMkLst>
            <pc:docMk/>
            <pc:sldMk cId="3292908875" sldId="646"/>
            <ac:picMk id="11" creationId="{3E7191CF-9F1D-4273-A85A-D3689F96ABC4}"/>
          </ac:picMkLst>
        </pc:picChg>
        <pc:picChg chg="del">
          <ac:chgData name="Siniša Vuksan" userId="3af124f9-b8e7-46e3-9422-21ae1d17ac0b" providerId="ADAL" clId="{277B06B4-B293-4066-B163-C57D603C7E1C}" dt="2022-01-14T08:59:33.079" v="413" actId="478"/>
          <ac:picMkLst>
            <pc:docMk/>
            <pc:sldMk cId="3292908875" sldId="646"/>
            <ac:picMk id="12" creationId="{20C4AD2D-4854-4B3C-8882-9A1FE5B9A5A1}"/>
          </ac:picMkLst>
        </pc:picChg>
        <pc:picChg chg="del">
          <ac:chgData name="Siniša Vuksan" userId="3af124f9-b8e7-46e3-9422-21ae1d17ac0b" providerId="ADAL" clId="{277B06B4-B293-4066-B163-C57D603C7E1C}" dt="2022-01-14T08:59:25.438" v="403" actId="478"/>
          <ac:picMkLst>
            <pc:docMk/>
            <pc:sldMk cId="3292908875" sldId="646"/>
            <ac:picMk id="13" creationId="{BBCACAD6-CA0F-464F-8307-8E1CC8A9B820}"/>
          </ac:picMkLst>
        </pc:picChg>
        <pc:picChg chg="del">
          <ac:chgData name="Siniša Vuksan" userId="3af124f9-b8e7-46e3-9422-21ae1d17ac0b" providerId="ADAL" clId="{277B06B4-B293-4066-B163-C57D603C7E1C}" dt="2022-01-14T08:59:24.938" v="402" actId="478"/>
          <ac:picMkLst>
            <pc:docMk/>
            <pc:sldMk cId="3292908875" sldId="646"/>
            <ac:picMk id="14" creationId="{BB5064EB-D468-423E-A78A-015BC3E9C477}"/>
          </ac:picMkLst>
        </pc:picChg>
        <pc:picChg chg="del">
          <ac:chgData name="Siniša Vuksan" userId="3af124f9-b8e7-46e3-9422-21ae1d17ac0b" providerId="ADAL" clId="{277B06B4-B293-4066-B163-C57D603C7E1C}" dt="2022-01-14T08:59:30.329" v="409" actId="478"/>
          <ac:picMkLst>
            <pc:docMk/>
            <pc:sldMk cId="3292908875" sldId="646"/>
            <ac:picMk id="15" creationId="{276376B5-501C-4BC6-AA84-CBAADAECA2C8}"/>
          </ac:picMkLst>
        </pc:picChg>
        <pc:picChg chg="del">
          <ac:chgData name="Siniša Vuksan" userId="3af124f9-b8e7-46e3-9422-21ae1d17ac0b" providerId="ADAL" clId="{277B06B4-B293-4066-B163-C57D603C7E1C}" dt="2022-01-14T08:59:31.188" v="410" actId="478"/>
          <ac:picMkLst>
            <pc:docMk/>
            <pc:sldMk cId="3292908875" sldId="646"/>
            <ac:picMk id="16" creationId="{E301FC5D-658F-4FE5-B475-14E78082DFF9}"/>
          </ac:picMkLst>
        </pc:picChg>
        <pc:picChg chg="del">
          <ac:chgData name="Siniša Vuksan" userId="3af124f9-b8e7-46e3-9422-21ae1d17ac0b" providerId="ADAL" clId="{277B06B4-B293-4066-B163-C57D603C7E1C}" dt="2022-01-14T08:59:31.907" v="411" actId="478"/>
          <ac:picMkLst>
            <pc:docMk/>
            <pc:sldMk cId="3292908875" sldId="646"/>
            <ac:picMk id="17" creationId="{39D04CF5-1753-43F1-915F-B9E7B0ABC6DE}"/>
          </ac:picMkLst>
        </pc:picChg>
      </pc:sldChg>
      <pc:sldChg chg="addSp delSp modSp add mod ord delAnim modAnim">
        <pc:chgData name="Siniša Vuksan" userId="3af124f9-b8e7-46e3-9422-21ae1d17ac0b" providerId="ADAL" clId="{277B06B4-B293-4066-B163-C57D603C7E1C}" dt="2022-01-14T09:09:27.999" v="1108" actId="20577"/>
        <pc:sldMkLst>
          <pc:docMk/>
          <pc:sldMk cId="356107714" sldId="647"/>
        </pc:sldMkLst>
        <pc:spChg chg="mod">
          <ac:chgData name="Siniša Vuksan" userId="3af124f9-b8e7-46e3-9422-21ae1d17ac0b" providerId="ADAL" clId="{277B06B4-B293-4066-B163-C57D603C7E1C}" dt="2022-01-14T09:04:35.844" v="718" actId="14100"/>
          <ac:spMkLst>
            <pc:docMk/>
            <pc:sldMk cId="356107714" sldId="647"/>
            <ac:spMk id="8" creationId="{0B78B5F3-270E-478E-B825-698AC08AC61B}"/>
          </ac:spMkLst>
        </pc:spChg>
        <pc:spChg chg="add mod">
          <ac:chgData name="Siniša Vuksan" userId="3af124f9-b8e7-46e3-9422-21ae1d17ac0b" providerId="ADAL" clId="{277B06B4-B293-4066-B163-C57D603C7E1C}" dt="2022-01-14T09:06:52.362" v="816" actId="20577"/>
          <ac:spMkLst>
            <pc:docMk/>
            <pc:sldMk cId="356107714" sldId="647"/>
            <ac:spMk id="12" creationId="{B065AA09-C4CD-4F70-A7AE-0ABF01A79D6C}"/>
          </ac:spMkLst>
        </pc:spChg>
        <pc:spChg chg="add mod">
          <ac:chgData name="Siniša Vuksan" userId="3af124f9-b8e7-46e3-9422-21ae1d17ac0b" providerId="ADAL" clId="{277B06B4-B293-4066-B163-C57D603C7E1C}" dt="2022-01-14T09:07:22.813" v="876" actId="20577"/>
          <ac:spMkLst>
            <pc:docMk/>
            <pc:sldMk cId="356107714" sldId="647"/>
            <ac:spMk id="13" creationId="{5EBDB892-D80E-4FE4-BD33-93BED46A5928}"/>
          </ac:spMkLst>
        </pc:spChg>
        <pc:spChg chg="add mod">
          <ac:chgData name="Siniša Vuksan" userId="3af124f9-b8e7-46e3-9422-21ae1d17ac0b" providerId="ADAL" clId="{277B06B4-B293-4066-B163-C57D603C7E1C}" dt="2022-01-14T09:07:39.192" v="909" actId="20577"/>
          <ac:spMkLst>
            <pc:docMk/>
            <pc:sldMk cId="356107714" sldId="647"/>
            <ac:spMk id="14" creationId="{F0ADD68F-8F72-4C1D-A9DF-891E6ADE45F3}"/>
          </ac:spMkLst>
        </pc:spChg>
        <pc:spChg chg="add mod">
          <ac:chgData name="Siniša Vuksan" userId="3af124f9-b8e7-46e3-9422-21ae1d17ac0b" providerId="ADAL" clId="{277B06B4-B293-4066-B163-C57D603C7E1C}" dt="2022-01-14T09:08:53.787" v="1031" actId="1036"/>
          <ac:spMkLst>
            <pc:docMk/>
            <pc:sldMk cId="356107714" sldId="647"/>
            <ac:spMk id="15" creationId="{D458CF40-86E3-4F33-A540-DCB7114FAECA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6" creationId="{D8C39E8F-1913-45E4-A335-6C6A07E0F3CE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7" creationId="{013631D1-DB28-49E4-B769-6AADAF7F944B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8" creationId="{D94A7D96-B272-45DE-8E50-866AF46DB479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9" creationId="{C150E31E-A286-4898-B215-F03B9262D9B1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20" creationId="{E2829FE3-EF09-4F9F-ADE9-FB275D6A0933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21" creationId="{A4784C81-0FCB-4C3E-98D7-7E3CFC96DE80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22" creationId="{9A3CEC36-CDED-48F1-A519-E9DFA4E5A614}"/>
          </ac:spMkLst>
        </pc:spChg>
        <pc:spChg chg="add mod">
          <ac:chgData name="Siniša Vuksan" userId="3af124f9-b8e7-46e3-9422-21ae1d17ac0b" providerId="ADAL" clId="{277B06B4-B293-4066-B163-C57D603C7E1C}" dt="2022-01-14T09:09:27.999" v="1108" actId="20577"/>
          <ac:spMkLst>
            <pc:docMk/>
            <pc:sldMk cId="356107714" sldId="647"/>
            <ac:spMk id="23" creationId="{8DE3903F-DD36-4F45-8479-4AF51AB0CD20}"/>
          </ac:spMkLst>
        </pc:spChg>
        <pc:spChg chg="add mod">
          <ac:chgData name="Siniša Vuksan" userId="3af124f9-b8e7-46e3-9422-21ae1d17ac0b" providerId="ADAL" clId="{277B06B4-B293-4066-B163-C57D603C7E1C}" dt="2022-01-14T09:06:21.599" v="776" actId="20577"/>
          <ac:spMkLst>
            <pc:docMk/>
            <pc:sldMk cId="356107714" sldId="647"/>
            <ac:spMk id="24" creationId="{9AEC22C5-1C23-4A9B-B079-6324DD6D9AD9}"/>
          </ac:spMkLst>
        </pc:spChg>
        <pc:picChg chg="mod">
          <ac:chgData name="Siniša Vuksan" userId="3af124f9-b8e7-46e3-9422-21ae1d17ac0b" providerId="ADAL" clId="{277B06B4-B293-4066-B163-C57D603C7E1C}" dt="2022-01-14T09:04:41.169" v="723" actId="1035"/>
          <ac:picMkLst>
            <pc:docMk/>
            <pc:sldMk cId="356107714" sldId="647"/>
            <ac:picMk id="3" creationId="{BCB9096C-827C-46AD-8C82-3D6A7B52E63D}"/>
          </ac:picMkLst>
        </pc:picChg>
        <pc:picChg chg="mod">
          <ac:chgData name="Siniša Vuksan" userId="3af124f9-b8e7-46e3-9422-21ae1d17ac0b" providerId="ADAL" clId="{277B06B4-B293-4066-B163-C57D603C7E1C}" dt="2022-01-14T09:01:38.519" v="544" actId="14826"/>
          <ac:picMkLst>
            <pc:docMk/>
            <pc:sldMk cId="356107714" sldId="647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30T11:34:13.661" v="3777" actId="114"/>
      <pc:docMkLst>
        <pc:docMk/>
      </pc:docMkLst>
      <pc:sldChg chg="modSp setBg">
        <pc:chgData name="Siniša Vuksan" userId="3af124f9-b8e7-46e3-9422-21ae1d17ac0b" providerId="ADAL" clId="{D6F7B15F-22FF-425B-B979-1D15F7CB28F4}" dt="2021-08-30T11:34:13.661" v="3777" actId="114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30T11:34:13.661" v="3777" actId="114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FC40E2AB-0181-4E74-A79F-00AFDAF043DF}"/>
    <pc:docChg chg="custSel addSld delSld modSld sldOrd">
      <pc:chgData name="Siniša Vuksan" userId="3af124f9-b8e7-46e3-9422-21ae1d17ac0b" providerId="ADAL" clId="{FC40E2AB-0181-4E74-A79F-00AFDAF043DF}" dt="2022-01-14T17:45:49.811" v="1426" actId="1035"/>
      <pc:docMkLst>
        <pc:docMk/>
      </pc:docMkLst>
      <pc:sldChg chg="modSp mod modAnim">
        <pc:chgData name="Siniša Vuksan" userId="3af124f9-b8e7-46e3-9422-21ae1d17ac0b" providerId="ADAL" clId="{FC40E2AB-0181-4E74-A79F-00AFDAF043DF}" dt="2022-01-14T17:42:38.787" v="1340" actId="1076"/>
        <pc:sldMkLst>
          <pc:docMk/>
          <pc:sldMk cId="200756692" sldId="511"/>
        </pc:sldMkLst>
        <pc:picChg chg="mod">
          <ac:chgData name="Siniša Vuksan" userId="3af124f9-b8e7-46e3-9422-21ae1d17ac0b" providerId="ADAL" clId="{FC40E2AB-0181-4E74-A79F-00AFDAF043DF}" dt="2022-01-14T17:42:38.787" v="1340" actId="1076"/>
          <ac:picMkLst>
            <pc:docMk/>
            <pc:sldMk cId="200756692" sldId="511"/>
            <ac:picMk id="11" creationId="{3E9A7EDC-7833-4392-932A-B57D4D58E5CC}"/>
          </ac:picMkLst>
        </pc:picChg>
      </pc:sldChg>
      <pc:sldChg chg="del">
        <pc:chgData name="Siniša Vuksan" userId="3af124f9-b8e7-46e3-9422-21ae1d17ac0b" providerId="ADAL" clId="{FC40E2AB-0181-4E74-A79F-00AFDAF043DF}" dt="2022-01-14T17:36:12.187" v="1228" actId="47"/>
        <pc:sldMkLst>
          <pc:docMk/>
          <pc:sldMk cId="3223169307" sldId="640"/>
        </pc:sldMkLst>
      </pc:sldChg>
      <pc:sldChg chg="del">
        <pc:chgData name="Siniša Vuksan" userId="3af124f9-b8e7-46e3-9422-21ae1d17ac0b" providerId="ADAL" clId="{FC40E2AB-0181-4E74-A79F-00AFDAF043DF}" dt="2022-01-14T17:36:12.617" v="1229" actId="47"/>
        <pc:sldMkLst>
          <pc:docMk/>
          <pc:sldMk cId="2763891203" sldId="641"/>
        </pc:sldMkLst>
      </pc:sldChg>
      <pc:sldChg chg="del">
        <pc:chgData name="Siniša Vuksan" userId="3af124f9-b8e7-46e3-9422-21ae1d17ac0b" providerId="ADAL" clId="{FC40E2AB-0181-4E74-A79F-00AFDAF043DF}" dt="2022-01-14T17:36:13.794" v="1230" actId="47"/>
        <pc:sldMkLst>
          <pc:docMk/>
          <pc:sldMk cId="247842606" sldId="642"/>
        </pc:sldMkLst>
      </pc:sldChg>
      <pc:sldChg chg="del">
        <pc:chgData name="Siniša Vuksan" userId="3af124f9-b8e7-46e3-9422-21ae1d17ac0b" providerId="ADAL" clId="{FC40E2AB-0181-4E74-A79F-00AFDAF043DF}" dt="2022-01-14T17:36:13.825" v="1231" actId="47"/>
        <pc:sldMkLst>
          <pc:docMk/>
          <pc:sldMk cId="257061470" sldId="643"/>
        </pc:sldMkLst>
      </pc:sldChg>
      <pc:sldChg chg="del">
        <pc:chgData name="Siniša Vuksan" userId="3af124f9-b8e7-46e3-9422-21ae1d17ac0b" providerId="ADAL" clId="{FC40E2AB-0181-4E74-A79F-00AFDAF043DF}" dt="2022-01-14T17:36:13.857" v="1232" actId="47"/>
        <pc:sldMkLst>
          <pc:docMk/>
          <pc:sldMk cId="3387078017" sldId="644"/>
        </pc:sldMkLst>
      </pc:sldChg>
      <pc:sldChg chg="del">
        <pc:chgData name="Siniša Vuksan" userId="3af124f9-b8e7-46e3-9422-21ae1d17ac0b" providerId="ADAL" clId="{FC40E2AB-0181-4E74-A79F-00AFDAF043DF}" dt="2022-01-14T17:36:14.751" v="1233" actId="47"/>
        <pc:sldMkLst>
          <pc:docMk/>
          <pc:sldMk cId="4098342441" sldId="645"/>
        </pc:sldMkLst>
      </pc:sldChg>
      <pc:sldChg chg="del">
        <pc:chgData name="Siniša Vuksan" userId="3af124f9-b8e7-46e3-9422-21ae1d17ac0b" providerId="ADAL" clId="{FC40E2AB-0181-4E74-A79F-00AFDAF043DF}" dt="2022-01-14T17:36:14.793" v="1234" actId="47"/>
        <pc:sldMkLst>
          <pc:docMk/>
          <pc:sldMk cId="3292908875" sldId="646"/>
        </pc:sldMkLst>
      </pc:sldChg>
      <pc:sldChg chg="del">
        <pc:chgData name="Siniša Vuksan" userId="3af124f9-b8e7-46e3-9422-21ae1d17ac0b" providerId="ADAL" clId="{FC40E2AB-0181-4E74-A79F-00AFDAF043DF}" dt="2022-01-14T17:36:14.814" v="1235" actId="47"/>
        <pc:sldMkLst>
          <pc:docMk/>
          <pc:sldMk cId="356107714" sldId="647"/>
        </pc:sldMkLst>
      </pc:sldChg>
      <pc:sldChg chg="del">
        <pc:chgData name="Siniša Vuksan" userId="3af124f9-b8e7-46e3-9422-21ae1d17ac0b" providerId="ADAL" clId="{FC40E2AB-0181-4E74-A79F-00AFDAF043DF}" dt="2022-01-14T17:39:12.034" v="1260" actId="47"/>
        <pc:sldMkLst>
          <pc:docMk/>
          <pc:sldMk cId="3209617131" sldId="648"/>
        </pc:sldMkLst>
      </pc:sldChg>
      <pc:sldChg chg="modAnim">
        <pc:chgData name="Siniša Vuksan" userId="3af124f9-b8e7-46e3-9422-21ae1d17ac0b" providerId="ADAL" clId="{FC40E2AB-0181-4E74-A79F-00AFDAF043DF}" dt="2022-01-14T17:43:19.831" v="1341"/>
        <pc:sldMkLst>
          <pc:docMk/>
          <pc:sldMk cId="1418991304" sldId="649"/>
        </pc:sldMkLst>
      </pc:sldChg>
      <pc:sldChg chg="modAnim">
        <pc:chgData name="Siniša Vuksan" userId="3af124f9-b8e7-46e3-9422-21ae1d17ac0b" providerId="ADAL" clId="{FC40E2AB-0181-4E74-A79F-00AFDAF043DF}" dt="2022-01-14T17:43:40.726" v="1342"/>
        <pc:sldMkLst>
          <pc:docMk/>
          <pc:sldMk cId="95238819" sldId="650"/>
        </pc:sldMkLst>
      </pc:sldChg>
      <pc:sldChg chg="modAnim">
        <pc:chgData name="Siniša Vuksan" userId="3af124f9-b8e7-46e3-9422-21ae1d17ac0b" providerId="ADAL" clId="{FC40E2AB-0181-4E74-A79F-00AFDAF043DF}" dt="2022-01-14T17:43:57.890" v="1344"/>
        <pc:sldMkLst>
          <pc:docMk/>
          <pc:sldMk cId="924536401" sldId="651"/>
        </pc:sldMkLst>
      </pc:sldChg>
      <pc:sldChg chg="addSp modSp mod ord modAnim">
        <pc:chgData name="Siniša Vuksan" userId="3af124f9-b8e7-46e3-9422-21ae1d17ac0b" providerId="ADAL" clId="{FC40E2AB-0181-4E74-A79F-00AFDAF043DF}" dt="2022-01-14T16:58:40.489" v="351"/>
        <pc:sldMkLst>
          <pc:docMk/>
          <pc:sldMk cId="3914860809" sldId="652"/>
        </pc:sldMkLst>
        <pc:spChg chg="add mod">
          <ac:chgData name="Siniša Vuksan" userId="3af124f9-b8e7-46e3-9422-21ae1d17ac0b" providerId="ADAL" clId="{FC40E2AB-0181-4E74-A79F-00AFDAF043DF}" dt="2022-01-14T16:52:04.680" v="16" actId="1076"/>
          <ac:spMkLst>
            <pc:docMk/>
            <pc:sldMk cId="3914860809" sldId="652"/>
            <ac:spMk id="8" creationId="{B309A352-7B88-4C4A-8716-034D6967BB9A}"/>
          </ac:spMkLst>
        </pc:spChg>
        <pc:spChg chg="add mod">
          <ac:chgData name="Siniša Vuksan" userId="3af124f9-b8e7-46e3-9422-21ae1d17ac0b" providerId="ADAL" clId="{FC40E2AB-0181-4E74-A79F-00AFDAF043DF}" dt="2022-01-14T16:52:47.999" v="63" actId="20577"/>
          <ac:spMkLst>
            <pc:docMk/>
            <pc:sldMk cId="3914860809" sldId="652"/>
            <ac:spMk id="9" creationId="{2012F51A-180B-4CB7-855E-AB33647D1CC2}"/>
          </ac:spMkLst>
        </pc:spChg>
        <pc:spChg chg="add mod">
          <ac:chgData name="Siniša Vuksan" userId="3af124f9-b8e7-46e3-9422-21ae1d17ac0b" providerId="ADAL" clId="{FC40E2AB-0181-4E74-A79F-00AFDAF043DF}" dt="2022-01-14T16:53:33.612" v="104" actId="20577"/>
          <ac:spMkLst>
            <pc:docMk/>
            <pc:sldMk cId="3914860809" sldId="652"/>
            <ac:spMk id="10" creationId="{3C79C883-24BD-46F1-B295-EA05CEB8D64B}"/>
          </ac:spMkLst>
        </pc:spChg>
        <pc:spChg chg="add mod">
          <ac:chgData name="Siniša Vuksan" userId="3af124f9-b8e7-46e3-9422-21ae1d17ac0b" providerId="ADAL" clId="{FC40E2AB-0181-4E74-A79F-00AFDAF043DF}" dt="2022-01-14T16:54:24.358" v="154" actId="1076"/>
          <ac:spMkLst>
            <pc:docMk/>
            <pc:sldMk cId="3914860809" sldId="652"/>
            <ac:spMk id="11" creationId="{1CA61162-A37E-4201-B457-490231318F26}"/>
          </ac:spMkLst>
        </pc:spChg>
        <pc:spChg chg="add mod">
          <ac:chgData name="Siniša Vuksan" userId="3af124f9-b8e7-46e3-9422-21ae1d17ac0b" providerId="ADAL" clId="{FC40E2AB-0181-4E74-A79F-00AFDAF043DF}" dt="2022-01-14T16:55:22.162" v="212" actId="20577"/>
          <ac:spMkLst>
            <pc:docMk/>
            <pc:sldMk cId="3914860809" sldId="652"/>
            <ac:spMk id="12" creationId="{55092E0D-C3B0-4963-B384-DFC2CC708D32}"/>
          </ac:spMkLst>
        </pc:spChg>
        <pc:spChg chg="add mod">
          <ac:chgData name="Siniša Vuksan" userId="3af124f9-b8e7-46e3-9422-21ae1d17ac0b" providerId="ADAL" clId="{FC40E2AB-0181-4E74-A79F-00AFDAF043DF}" dt="2022-01-14T16:55:52.480" v="229" actId="20577"/>
          <ac:spMkLst>
            <pc:docMk/>
            <pc:sldMk cId="3914860809" sldId="652"/>
            <ac:spMk id="13" creationId="{CB8BED09-FFD1-4C25-A906-5A1774693FB3}"/>
          </ac:spMkLst>
        </pc:spChg>
        <pc:spChg chg="add mod">
          <ac:chgData name="Siniša Vuksan" userId="3af124f9-b8e7-46e3-9422-21ae1d17ac0b" providerId="ADAL" clId="{FC40E2AB-0181-4E74-A79F-00AFDAF043DF}" dt="2022-01-14T16:56:16.638" v="240" actId="20577"/>
          <ac:spMkLst>
            <pc:docMk/>
            <pc:sldMk cId="3914860809" sldId="652"/>
            <ac:spMk id="14" creationId="{232AD308-AF14-465B-9729-7CCC1887F12A}"/>
          </ac:spMkLst>
        </pc:spChg>
        <pc:spChg chg="add mod">
          <ac:chgData name="Siniša Vuksan" userId="3af124f9-b8e7-46e3-9422-21ae1d17ac0b" providerId="ADAL" clId="{FC40E2AB-0181-4E74-A79F-00AFDAF043DF}" dt="2022-01-14T16:56:43.422" v="263" actId="20577"/>
          <ac:spMkLst>
            <pc:docMk/>
            <pc:sldMk cId="3914860809" sldId="652"/>
            <ac:spMk id="15" creationId="{6A771511-1E3E-4F89-9BB0-EA845B6958BC}"/>
          </ac:spMkLst>
        </pc:spChg>
        <pc:spChg chg="add mod">
          <ac:chgData name="Siniša Vuksan" userId="3af124f9-b8e7-46e3-9422-21ae1d17ac0b" providerId="ADAL" clId="{FC40E2AB-0181-4E74-A79F-00AFDAF043DF}" dt="2022-01-14T16:57:00.868" v="286" actId="20577"/>
          <ac:spMkLst>
            <pc:docMk/>
            <pc:sldMk cId="3914860809" sldId="652"/>
            <ac:spMk id="16" creationId="{43B3703F-CCAB-45D0-8DDF-8BEBAB5FECB3}"/>
          </ac:spMkLst>
        </pc:spChg>
        <pc:spChg chg="add mod">
          <ac:chgData name="Siniša Vuksan" userId="3af124f9-b8e7-46e3-9422-21ae1d17ac0b" providerId="ADAL" clId="{FC40E2AB-0181-4E74-A79F-00AFDAF043DF}" dt="2022-01-14T16:58:00.695" v="349" actId="20577"/>
          <ac:spMkLst>
            <pc:docMk/>
            <pc:sldMk cId="3914860809" sldId="652"/>
            <ac:spMk id="17" creationId="{9A640381-688B-4822-95DB-1045A22039D1}"/>
          </ac:spMkLst>
        </pc:spChg>
      </pc:sldChg>
      <pc:sldChg chg="modSp mod ord modAnim">
        <pc:chgData name="Siniša Vuksan" userId="3af124f9-b8e7-46e3-9422-21ae1d17ac0b" providerId="ADAL" clId="{FC40E2AB-0181-4E74-A79F-00AFDAF043DF}" dt="2022-01-14T17:45:49.811" v="1426" actId="1035"/>
        <pc:sldMkLst>
          <pc:docMk/>
          <pc:sldMk cId="1071302166" sldId="653"/>
        </pc:sldMkLst>
        <pc:spChg chg="mod">
          <ac:chgData name="Siniša Vuksan" userId="3af124f9-b8e7-46e3-9422-21ae1d17ac0b" providerId="ADAL" clId="{FC40E2AB-0181-4E74-A79F-00AFDAF043DF}" dt="2022-01-14T17:45:49.811" v="1426" actId="1035"/>
          <ac:spMkLst>
            <pc:docMk/>
            <pc:sldMk cId="1071302166" sldId="653"/>
            <ac:spMk id="8" creationId="{0B78B5F3-270E-478E-B825-698AC08AC61B}"/>
          </ac:spMkLst>
        </pc:spChg>
        <pc:picChg chg="mod">
          <ac:chgData name="Siniša Vuksan" userId="3af124f9-b8e7-46e3-9422-21ae1d17ac0b" providerId="ADAL" clId="{FC40E2AB-0181-4E74-A79F-00AFDAF043DF}" dt="2022-01-14T11:36:52.110" v="1" actId="1076"/>
          <ac:picMkLst>
            <pc:docMk/>
            <pc:sldMk cId="1071302166" sldId="653"/>
            <ac:picMk id="3" creationId="{BCB9096C-827C-46AD-8C82-3D6A7B52E63D}"/>
          </ac:picMkLst>
        </pc:picChg>
      </pc:sldChg>
      <pc:sldChg chg="delSp modSp mod ord delAnim modAnim">
        <pc:chgData name="Siniša Vuksan" userId="3af124f9-b8e7-46e3-9422-21ae1d17ac0b" providerId="ADAL" clId="{FC40E2AB-0181-4E74-A79F-00AFDAF043DF}" dt="2022-01-14T17:41:50.339" v="1337" actId="113"/>
        <pc:sldMkLst>
          <pc:docMk/>
          <pc:sldMk cId="2566301306" sldId="654"/>
        </pc:sldMkLst>
        <pc:spChg chg="mod">
          <ac:chgData name="Siniša Vuksan" userId="3af124f9-b8e7-46e3-9422-21ae1d17ac0b" providerId="ADAL" clId="{FC40E2AB-0181-4E74-A79F-00AFDAF043DF}" dt="2022-01-14T17:41:50.339" v="1337" actId="113"/>
          <ac:spMkLst>
            <pc:docMk/>
            <pc:sldMk cId="2566301306" sldId="654"/>
            <ac:spMk id="8" creationId="{0B78B5F3-270E-478E-B825-698AC08AC61B}"/>
          </ac:spMkLst>
        </pc:spChg>
        <pc:spChg chg="del">
          <ac:chgData name="Siniša Vuksan" userId="3af124f9-b8e7-46e3-9422-21ae1d17ac0b" providerId="ADAL" clId="{FC40E2AB-0181-4E74-A79F-00AFDAF043DF}" dt="2022-01-14T17:36:10.109" v="1227" actId="478"/>
          <ac:spMkLst>
            <pc:docMk/>
            <pc:sldMk cId="2566301306" sldId="654"/>
            <ac:spMk id="24" creationId="{9AEC22C5-1C23-4A9B-B079-6324DD6D9AD9}"/>
          </ac:spMkLst>
        </pc:spChg>
        <pc:picChg chg="mod">
          <ac:chgData name="Siniša Vuksan" userId="3af124f9-b8e7-46e3-9422-21ae1d17ac0b" providerId="ADAL" clId="{FC40E2AB-0181-4E74-A79F-00AFDAF043DF}" dt="2022-01-14T17:38:38.942" v="1254" actId="14100"/>
          <ac:picMkLst>
            <pc:docMk/>
            <pc:sldMk cId="2566301306" sldId="654"/>
            <ac:picMk id="3" creationId="{BCB9096C-827C-46AD-8C82-3D6A7B52E63D}"/>
          </ac:picMkLst>
        </pc:picChg>
        <pc:picChg chg="mod">
          <ac:chgData name="Siniša Vuksan" userId="3af124f9-b8e7-46e3-9422-21ae1d17ac0b" providerId="ADAL" clId="{FC40E2AB-0181-4E74-A79F-00AFDAF043DF}" dt="2022-01-14T17:36:35.622" v="1236" actId="14826"/>
          <ac:picMkLst>
            <pc:docMk/>
            <pc:sldMk cId="2566301306" sldId="654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FC40E2AB-0181-4E74-A79F-00AFDAF043DF}" dt="2022-01-14T17:07:18.016" v="520"/>
        <pc:sldMkLst>
          <pc:docMk/>
          <pc:sldMk cId="392653855" sldId="655"/>
        </pc:sldMkLst>
        <pc:spChg chg="mod">
          <ac:chgData name="Siniša Vuksan" userId="3af124f9-b8e7-46e3-9422-21ae1d17ac0b" providerId="ADAL" clId="{FC40E2AB-0181-4E74-A79F-00AFDAF043DF}" dt="2022-01-14T17:03:29.471" v="465" actId="1035"/>
          <ac:spMkLst>
            <pc:docMk/>
            <pc:sldMk cId="392653855" sldId="655"/>
            <ac:spMk id="6" creationId="{010AB125-9086-4261-98B4-FC5A0801347C}"/>
          </ac:spMkLst>
        </pc:spChg>
        <pc:spChg chg="mod">
          <ac:chgData name="Siniša Vuksan" userId="3af124f9-b8e7-46e3-9422-21ae1d17ac0b" providerId="ADAL" clId="{FC40E2AB-0181-4E74-A79F-00AFDAF043DF}" dt="2022-01-14T16:59:13.796" v="356" actId="20577"/>
          <ac:spMkLst>
            <pc:docMk/>
            <pc:sldMk cId="392653855" sldId="655"/>
            <ac:spMk id="7" creationId="{BD27CF50-1D5A-4213-9C4D-0ED4E94F5CE1}"/>
          </ac:spMkLst>
        </pc:spChg>
        <pc:spChg chg="del">
          <ac:chgData name="Siniša Vuksan" userId="3af124f9-b8e7-46e3-9422-21ae1d17ac0b" providerId="ADAL" clId="{FC40E2AB-0181-4E74-A79F-00AFDAF043DF}" dt="2022-01-14T17:03:34.661" v="471" actId="478"/>
          <ac:spMkLst>
            <pc:docMk/>
            <pc:sldMk cId="392653855" sldId="655"/>
            <ac:spMk id="8" creationId="{513DD023-86BB-495B-A11E-D6BCA4383F63}"/>
          </ac:spMkLst>
        </pc:spChg>
        <pc:spChg chg="add mod">
          <ac:chgData name="Siniša Vuksan" userId="3af124f9-b8e7-46e3-9422-21ae1d17ac0b" providerId="ADAL" clId="{FC40E2AB-0181-4E74-A79F-00AFDAF043DF}" dt="2022-01-14T17:04:50.811" v="488" actId="20577"/>
          <ac:spMkLst>
            <pc:docMk/>
            <pc:sldMk cId="392653855" sldId="655"/>
            <ac:spMk id="9" creationId="{81C5FED7-338B-4F0C-A814-E8275A3CE231}"/>
          </ac:spMkLst>
        </pc:spChg>
        <pc:spChg chg="add mod">
          <ac:chgData name="Siniša Vuksan" userId="3af124f9-b8e7-46e3-9422-21ae1d17ac0b" providerId="ADAL" clId="{FC40E2AB-0181-4E74-A79F-00AFDAF043DF}" dt="2022-01-14T17:07:03.632" v="518" actId="20577"/>
          <ac:spMkLst>
            <pc:docMk/>
            <pc:sldMk cId="392653855" sldId="655"/>
            <ac:spMk id="11" creationId="{F24FEEAD-C120-42C2-B3A8-66972D5B94C4}"/>
          </ac:spMkLst>
        </pc:spChg>
        <pc:picChg chg="del">
          <ac:chgData name="Siniša Vuksan" userId="3af124f9-b8e7-46e3-9422-21ae1d17ac0b" providerId="ADAL" clId="{FC40E2AB-0181-4E74-A79F-00AFDAF043DF}" dt="2022-01-14T17:03:35.530" v="472" actId="478"/>
          <ac:picMkLst>
            <pc:docMk/>
            <pc:sldMk cId="392653855" sldId="655"/>
            <ac:picMk id="3" creationId="{0713BF8C-2A4A-48CF-BED8-1746F30C94A2}"/>
          </ac:picMkLst>
        </pc:picChg>
        <pc:picChg chg="mod">
          <ac:chgData name="Siniša Vuksan" userId="3af124f9-b8e7-46e3-9422-21ae1d17ac0b" providerId="ADAL" clId="{FC40E2AB-0181-4E74-A79F-00AFDAF043DF}" dt="2022-01-14T17:00:47.273" v="357" actId="14826"/>
          <ac:picMkLst>
            <pc:docMk/>
            <pc:sldMk cId="392653855" sldId="655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FC40E2AB-0181-4E74-A79F-00AFDAF043DF}" dt="2022-01-14T17:06:20.200" v="497" actId="1076"/>
          <ac:picMkLst>
            <pc:docMk/>
            <pc:sldMk cId="392653855" sldId="655"/>
            <ac:picMk id="10" creationId="{E19B2128-F4A1-4015-9613-B2550F689B3C}"/>
          </ac:picMkLst>
        </pc:picChg>
        <pc:picChg chg="mod">
          <ac:chgData name="Siniša Vuksan" userId="3af124f9-b8e7-46e3-9422-21ae1d17ac0b" providerId="ADAL" clId="{FC40E2AB-0181-4E74-A79F-00AFDAF043DF}" dt="2022-01-14T17:03:32.841" v="470" actId="1035"/>
          <ac:picMkLst>
            <pc:docMk/>
            <pc:sldMk cId="392653855" sldId="655"/>
            <ac:picMk id="16" creationId="{6FFE24D0-388A-4689-99F2-3E56360F9FD6}"/>
          </ac:picMkLst>
        </pc:picChg>
      </pc:sldChg>
      <pc:sldChg chg="addSp modSp add mod ord modAnim">
        <pc:chgData name="Siniša Vuksan" userId="3af124f9-b8e7-46e3-9422-21ae1d17ac0b" providerId="ADAL" clId="{FC40E2AB-0181-4E74-A79F-00AFDAF043DF}" dt="2022-01-14T17:27:54.720" v="1050"/>
        <pc:sldMkLst>
          <pc:docMk/>
          <pc:sldMk cId="3629669939" sldId="656"/>
        </pc:sldMkLst>
        <pc:spChg chg="mod">
          <ac:chgData name="Siniša Vuksan" userId="3af124f9-b8e7-46e3-9422-21ae1d17ac0b" providerId="ADAL" clId="{FC40E2AB-0181-4E74-A79F-00AFDAF043DF}" dt="2022-01-14T17:21:42.080" v="822" actId="20577"/>
          <ac:spMkLst>
            <pc:docMk/>
            <pc:sldMk cId="3629669939" sldId="656"/>
            <ac:spMk id="6" creationId="{010AB125-9086-4261-98B4-FC5A0801347C}"/>
          </ac:spMkLst>
        </pc:spChg>
        <pc:spChg chg="mod">
          <ac:chgData name="Siniša Vuksan" userId="3af124f9-b8e7-46e3-9422-21ae1d17ac0b" providerId="ADAL" clId="{FC40E2AB-0181-4E74-A79F-00AFDAF043DF}" dt="2022-01-14T17:19:46.133" v="640" actId="14100"/>
          <ac:spMkLst>
            <pc:docMk/>
            <pc:sldMk cId="3629669939" sldId="656"/>
            <ac:spMk id="7" creationId="{0256D9EB-C20B-45FA-9F3D-124012366C9E}"/>
          </ac:spMkLst>
        </pc:spChg>
        <pc:spChg chg="add mod">
          <ac:chgData name="Siniša Vuksan" userId="3af124f9-b8e7-46e3-9422-21ae1d17ac0b" providerId="ADAL" clId="{FC40E2AB-0181-4E74-A79F-00AFDAF043DF}" dt="2022-01-14T17:27:40.011" v="1048" actId="1035"/>
          <ac:spMkLst>
            <pc:docMk/>
            <pc:sldMk cId="3629669939" sldId="656"/>
            <ac:spMk id="8" creationId="{48AA2C23-653A-47A8-9D0B-5DF7826F56CB}"/>
          </ac:spMkLst>
        </pc:spChg>
        <pc:spChg chg="add mod">
          <ac:chgData name="Siniša Vuksan" userId="3af124f9-b8e7-46e3-9422-21ae1d17ac0b" providerId="ADAL" clId="{FC40E2AB-0181-4E74-A79F-00AFDAF043DF}" dt="2022-01-14T17:27:23.869" v="1025" actId="1036"/>
          <ac:spMkLst>
            <pc:docMk/>
            <pc:sldMk cId="3629669939" sldId="656"/>
            <ac:spMk id="11" creationId="{1EB4778D-E79F-485F-8CA3-FEE7356DBB2A}"/>
          </ac:spMkLst>
        </pc:spChg>
        <pc:picChg chg="mod">
          <ac:chgData name="Siniša Vuksan" userId="3af124f9-b8e7-46e3-9422-21ae1d17ac0b" providerId="ADAL" clId="{FC40E2AB-0181-4E74-A79F-00AFDAF043DF}" dt="2022-01-14T17:19:40.519" v="639" actId="1038"/>
          <ac:picMkLst>
            <pc:docMk/>
            <pc:sldMk cId="3629669939" sldId="656"/>
            <ac:picMk id="2" creationId="{79AB126F-5218-4223-8FB3-6BD5D18FF2B3}"/>
          </ac:picMkLst>
        </pc:picChg>
        <pc:picChg chg="mod">
          <ac:chgData name="Siniša Vuksan" userId="3af124f9-b8e7-46e3-9422-21ae1d17ac0b" providerId="ADAL" clId="{FC40E2AB-0181-4E74-A79F-00AFDAF043DF}" dt="2022-01-14T17:10:06.832" v="538" actId="1037"/>
          <ac:picMkLst>
            <pc:docMk/>
            <pc:sldMk cId="3629669939" sldId="65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FC40E2AB-0181-4E74-A79F-00AFDAF043DF}" dt="2022-01-14T17:27:30.123" v="1037" actId="1036"/>
          <ac:picMkLst>
            <pc:docMk/>
            <pc:sldMk cId="3629669939" sldId="656"/>
            <ac:picMk id="5" creationId="{371E5517-4D09-4232-A247-7BBEB2B21D7F}"/>
          </ac:picMkLst>
        </pc:picChg>
        <pc:picChg chg="add mod">
          <ac:chgData name="Siniša Vuksan" userId="3af124f9-b8e7-46e3-9422-21ae1d17ac0b" providerId="ADAL" clId="{FC40E2AB-0181-4E74-A79F-00AFDAF043DF}" dt="2022-01-14T17:25:47.247" v="939" actId="1036"/>
          <ac:picMkLst>
            <pc:docMk/>
            <pc:sldMk cId="3629669939" sldId="656"/>
            <ac:picMk id="10" creationId="{1231FBDD-C2AA-43CC-9448-55A03A45E13B}"/>
          </ac:picMkLst>
        </pc:picChg>
      </pc:sldChg>
      <pc:sldChg chg="addSp modSp add mod ord modAnim">
        <pc:chgData name="Siniša Vuksan" userId="3af124f9-b8e7-46e3-9422-21ae1d17ac0b" providerId="ADAL" clId="{FC40E2AB-0181-4E74-A79F-00AFDAF043DF}" dt="2022-01-14T17:36:03.724" v="1226"/>
        <pc:sldMkLst>
          <pc:docMk/>
          <pc:sldMk cId="588603448" sldId="657"/>
        </pc:sldMkLst>
        <pc:spChg chg="mod">
          <ac:chgData name="Siniša Vuksan" userId="3af124f9-b8e7-46e3-9422-21ae1d17ac0b" providerId="ADAL" clId="{FC40E2AB-0181-4E74-A79F-00AFDAF043DF}" dt="2022-01-14T17:34:49.457" v="1168" actId="14100"/>
          <ac:spMkLst>
            <pc:docMk/>
            <pc:sldMk cId="588603448" sldId="657"/>
            <ac:spMk id="6" creationId="{010AB125-9086-4261-98B4-FC5A0801347C}"/>
          </ac:spMkLst>
        </pc:spChg>
        <pc:spChg chg="mod">
          <ac:chgData name="Siniša Vuksan" userId="3af124f9-b8e7-46e3-9422-21ae1d17ac0b" providerId="ADAL" clId="{FC40E2AB-0181-4E74-A79F-00AFDAF043DF}" dt="2022-01-14T17:30:09.851" v="1052" actId="20577"/>
          <ac:spMkLst>
            <pc:docMk/>
            <pc:sldMk cId="588603448" sldId="657"/>
            <ac:spMk id="7" creationId="{0256D9EB-C20B-45FA-9F3D-124012366C9E}"/>
          </ac:spMkLst>
        </pc:spChg>
        <pc:spChg chg="add mod">
          <ac:chgData name="Siniša Vuksan" userId="3af124f9-b8e7-46e3-9422-21ae1d17ac0b" providerId="ADAL" clId="{FC40E2AB-0181-4E74-A79F-00AFDAF043DF}" dt="2022-01-14T17:36:01.183" v="1224" actId="1035"/>
          <ac:spMkLst>
            <pc:docMk/>
            <pc:sldMk cId="588603448" sldId="657"/>
            <ac:spMk id="8" creationId="{0F13B0D7-6B98-408B-8B62-AF6756FFDBAF}"/>
          </ac:spMkLst>
        </pc:spChg>
        <pc:picChg chg="mod">
          <ac:chgData name="Siniša Vuksan" userId="3af124f9-b8e7-46e3-9422-21ae1d17ac0b" providerId="ADAL" clId="{FC40E2AB-0181-4E74-A79F-00AFDAF043DF}" dt="2022-01-14T17:34:51.018" v="1169" actId="1076"/>
          <ac:picMkLst>
            <pc:docMk/>
            <pc:sldMk cId="588603448" sldId="657"/>
            <ac:picMk id="2" creationId="{79AB126F-5218-4223-8FB3-6BD5D18FF2B3}"/>
          </ac:picMkLst>
        </pc:picChg>
        <pc:picChg chg="mod">
          <ac:chgData name="Siniša Vuksan" userId="3af124f9-b8e7-46e3-9422-21ae1d17ac0b" providerId="ADAL" clId="{FC40E2AB-0181-4E74-A79F-00AFDAF043DF}" dt="2022-01-14T17:30:35.297" v="1064" actId="1037"/>
          <ac:picMkLst>
            <pc:docMk/>
            <pc:sldMk cId="588603448" sldId="657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FC40E2AB-0181-4E74-A79F-00AFDAF043DF}" dt="2022-01-14T17:35:01.195" v="1171" actId="1076"/>
          <ac:picMkLst>
            <pc:docMk/>
            <pc:sldMk cId="588603448" sldId="657"/>
            <ac:picMk id="5" creationId="{C2DC2DE6-7B0A-432B-B095-1B5D64FB391B}"/>
          </ac:picMkLst>
        </pc:picChg>
      </pc:sldChg>
    </pc:docChg>
  </pc:docChgLst>
  <pc:docChgLst>
    <pc:chgData name="Siniša Vuksan" userId="3af124f9-b8e7-46e3-9422-21ae1d17ac0b" providerId="ADAL" clId="{49C7D360-4062-4855-9458-CAF45AF5770B}"/>
    <pc:docChg chg="custSel addSld delSld modSld sldOrd">
      <pc:chgData name="Siniša Vuksan" userId="3af124f9-b8e7-46e3-9422-21ae1d17ac0b" providerId="ADAL" clId="{49C7D360-4062-4855-9458-CAF45AF5770B}" dt="2022-01-05T12:33:23.971" v="4417"/>
      <pc:docMkLst>
        <pc:docMk/>
      </pc:docMkLst>
      <pc:sldChg chg="modSp mod">
        <pc:chgData name="Siniša Vuksan" userId="3af124f9-b8e7-46e3-9422-21ae1d17ac0b" providerId="ADAL" clId="{49C7D360-4062-4855-9458-CAF45AF5770B}" dt="2022-01-05T07:32:12.619" v="72" actId="1035"/>
        <pc:sldMkLst>
          <pc:docMk/>
          <pc:sldMk cId="1473559465" sldId="256"/>
        </pc:sldMkLst>
        <pc:spChg chg="mod">
          <ac:chgData name="Siniša Vuksan" userId="3af124f9-b8e7-46e3-9422-21ae1d17ac0b" providerId="ADAL" clId="{49C7D360-4062-4855-9458-CAF45AF5770B}" dt="2022-01-05T07:32:08.353" v="62" actId="1035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49C7D360-4062-4855-9458-CAF45AF5770B}" dt="2022-01-05T07:32:12.619" v="72" actId="1035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Vuksan" userId="3af124f9-b8e7-46e3-9422-21ae1d17ac0b" providerId="ADAL" clId="{49C7D360-4062-4855-9458-CAF45AF5770B}" dt="2022-01-05T07:32:40.201" v="73" actId="47"/>
        <pc:sldMkLst>
          <pc:docMk/>
          <pc:sldMk cId="2122178903" sldId="288"/>
        </pc:sldMkLst>
      </pc:sldChg>
      <pc:sldChg chg="del">
        <pc:chgData name="Siniša Vuksan" userId="3af124f9-b8e7-46e3-9422-21ae1d17ac0b" providerId="ADAL" clId="{49C7D360-4062-4855-9458-CAF45AF5770B}" dt="2022-01-05T07:32:41.266" v="74" actId="47"/>
        <pc:sldMkLst>
          <pc:docMk/>
          <pc:sldMk cId="1167673325" sldId="300"/>
        </pc:sldMkLst>
      </pc:sldChg>
      <pc:sldChg chg="addSp delSp modSp mod ord delAnim modAnim">
        <pc:chgData name="Siniša Vuksan" userId="3af124f9-b8e7-46e3-9422-21ae1d17ac0b" providerId="ADAL" clId="{49C7D360-4062-4855-9458-CAF45AF5770B}" dt="2022-01-05T08:05:53.868" v="538" actId="1036"/>
        <pc:sldMkLst>
          <pc:docMk/>
          <pc:sldMk cId="2762813729" sldId="526"/>
        </pc:sldMkLst>
        <pc:spChg chg="mod">
          <ac:chgData name="Siniša Vuksan" userId="3af124f9-b8e7-46e3-9422-21ae1d17ac0b" providerId="ADAL" clId="{49C7D360-4062-4855-9458-CAF45AF5770B}" dt="2022-01-05T08:05:03.947" v="523" actId="27636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07:57:47.546" v="255" actId="20577"/>
          <ac:spMkLst>
            <pc:docMk/>
            <pc:sldMk cId="2762813729" sldId="526"/>
            <ac:spMk id="7" creationId="{0256D9EB-C20B-45FA-9F3D-124012366C9E}"/>
          </ac:spMkLst>
        </pc:spChg>
        <pc:spChg chg="add mod">
          <ac:chgData name="Siniša Vuksan" userId="3af124f9-b8e7-46e3-9422-21ae1d17ac0b" providerId="ADAL" clId="{49C7D360-4062-4855-9458-CAF45AF5770B}" dt="2022-01-05T08:00:54.741" v="301" actId="1076"/>
          <ac:spMkLst>
            <pc:docMk/>
            <pc:sldMk cId="2762813729" sldId="526"/>
            <ac:spMk id="8" creationId="{27B512CA-38A7-4CF0-9CC0-B3317A2F669E}"/>
          </ac:spMkLst>
        </pc:spChg>
        <pc:spChg chg="add mod">
          <ac:chgData name="Siniša Vuksan" userId="3af124f9-b8e7-46e3-9422-21ae1d17ac0b" providerId="ADAL" clId="{49C7D360-4062-4855-9458-CAF45AF5770B}" dt="2022-01-05T08:00:46.708" v="299" actId="1076"/>
          <ac:spMkLst>
            <pc:docMk/>
            <pc:sldMk cId="2762813729" sldId="526"/>
            <ac:spMk id="9" creationId="{FAB25426-F6EA-4E07-8ED6-DBBD906F7177}"/>
          </ac:spMkLst>
        </pc:spChg>
        <pc:spChg chg="add mod">
          <ac:chgData name="Siniša Vuksan" userId="3af124f9-b8e7-46e3-9422-21ae1d17ac0b" providerId="ADAL" clId="{49C7D360-4062-4855-9458-CAF45AF5770B}" dt="2022-01-05T08:01:04.651" v="304" actId="20577"/>
          <ac:spMkLst>
            <pc:docMk/>
            <pc:sldMk cId="2762813729" sldId="526"/>
            <ac:spMk id="10" creationId="{F4E474B3-CA78-44A5-93E5-8FA992BA1D61}"/>
          </ac:spMkLst>
        </pc:spChg>
        <pc:spChg chg="add mod">
          <ac:chgData name="Siniša Vuksan" userId="3af124f9-b8e7-46e3-9422-21ae1d17ac0b" providerId="ADAL" clId="{49C7D360-4062-4855-9458-CAF45AF5770B}" dt="2022-01-05T08:05:47.069" v="532" actId="14100"/>
          <ac:spMkLst>
            <pc:docMk/>
            <pc:sldMk cId="2762813729" sldId="526"/>
            <ac:spMk id="12" creationId="{1E282D2B-B7D4-4B9A-B54F-28EDD63616BA}"/>
          </ac:spMkLst>
        </pc:spChg>
        <pc:spChg chg="del">
          <ac:chgData name="Siniša Vuksan" userId="3af124f9-b8e7-46e3-9422-21ae1d17ac0b" providerId="ADAL" clId="{49C7D360-4062-4855-9458-CAF45AF5770B}" dt="2022-01-05T07:57:51.500" v="256" actId="478"/>
          <ac:spMkLst>
            <pc:docMk/>
            <pc:sldMk cId="2762813729" sldId="526"/>
            <ac:spMk id="22" creationId="{3366DD22-1660-4B96-982C-4C327326E0FC}"/>
          </ac:spMkLst>
        </pc:spChg>
        <pc:picChg chg="mod">
          <ac:chgData name="Siniša Vuksan" userId="3af124f9-b8e7-46e3-9422-21ae1d17ac0b" providerId="ADAL" clId="{49C7D360-4062-4855-9458-CAF45AF5770B}" dt="2022-01-05T07:59:42.594" v="289" actId="14100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49C7D360-4062-4855-9458-CAF45AF5770B}" dt="2022-01-05T07:57:41.372" v="254" actId="14100"/>
          <ac:picMkLst>
            <pc:docMk/>
            <pc:sldMk cId="2762813729" sldId="52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49C7D360-4062-4855-9458-CAF45AF5770B}" dt="2022-01-05T08:05:53.868" v="538" actId="1036"/>
          <ac:picMkLst>
            <pc:docMk/>
            <pc:sldMk cId="2762813729" sldId="526"/>
            <ac:picMk id="11" creationId="{64F999AA-81C2-4B18-8410-01ECF608E069}"/>
          </ac:picMkLst>
        </pc:picChg>
      </pc:sldChg>
      <pc:sldChg chg="del">
        <pc:chgData name="Siniša Vuksan" userId="3af124f9-b8e7-46e3-9422-21ae1d17ac0b" providerId="ADAL" clId="{49C7D360-4062-4855-9458-CAF45AF5770B}" dt="2022-01-05T12:25:53.544" v="4152" actId="47"/>
        <pc:sldMkLst>
          <pc:docMk/>
          <pc:sldMk cId="1406669383" sldId="529"/>
        </pc:sldMkLst>
      </pc:sldChg>
      <pc:sldChg chg="del">
        <pc:chgData name="Siniša Vuksan" userId="3af124f9-b8e7-46e3-9422-21ae1d17ac0b" providerId="ADAL" clId="{49C7D360-4062-4855-9458-CAF45AF5770B}" dt="2022-01-05T12:25:52.717" v="4150" actId="47"/>
        <pc:sldMkLst>
          <pc:docMk/>
          <pc:sldMk cId="3697847466" sldId="531"/>
        </pc:sldMkLst>
      </pc:sldChg>
      <pc:sldChg chg="del">
        <pc:chgData name="Siniša Vuksan" userId="3af124f9-b8e7-46e3-9422-21ae1d17ac0b" providerId="ADAL" clId="{49C7D360-4062-4855-9458-CAF45AF5770B}" dt="2022-01-05T12:25:53.029" v="4151" actId="47"/>
        <pc:sldMkLst>
          <pc:docMk/>
          <pc:sldMk cId="1111417439" sldId="532"/>
        </pc:sldMkLst>
      </pc:sldChg>
      <pc:sldChg chg="modSp add ord modAnim">
        <pc:chgData name="Siniša Vuksan" userId="3af124f9-b8e7-46e3-9422-21ae1d17ac0b" providerId="ADAL" clId="{49C7D360-4062-4855-9458-CAF45AF5770B}" dt="2022-01-05T08:39:34.275" v="1683"/>
        <pc:sldMkLst>
          <pc:docMk/>
          <pc:sldMk cId="4160902316" sldId="535"/>
        </pc:sldMkLst>
        <pc:spChg chg="mod">
          <ac:chgData name="Siniša Vuksan" userId="3af124f9-b8e7-46e3-9422-21ae1d17ac0b" providerId="ADAL" clId="{49C7D360-4062-4855-9458-CAF45AF5770B}" dt="2022-01-05T08:39:31.855" v="168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del">
        <pc:chgData name="Siniša Vuksan" userId="3af124f9-b8e7-46e3-9422-21ae1d17ac0b" providerId="ADAL" clId="{49C7D360-4062-4855-9458-CAF45AF5770B}" dt="2022-01-05T12:25:50.268" v="4144" actId="47"/>
        <pc:sldMkLst>
          <pc:docMk/>
          <pc:sldMk cId="823728239" sldId="538"/>
        </pc:sldMkLst>
      </pc:sldChg>
      <pc:sldChg chg="del">
        <pc:chgData name="Siniša Vuksan" userId="3af124f9-b8e7-46e3-9422-21ae1d17ac0b" providerId="ADAL" clId="{49C7D360-4062-4855-9458-CAF45AF5770B}" dt="2022-01-05T12:25:50.658" v="4145" actId="47"/>
        <pc:sldMkLst>
          <pc:docMk/>
          <pc:sldMk cId="3791957010" sldId="539"/>
        </pc:sldMkLst>
      </pc:sldChg>
      <pc:sldChg chg="modSp del mod">
        <pc:chgData name="Siniša Vuksan" userId="3af124f9-b8e7-46e3-9422-21ae1d17ac0b" providerId="ADAL" clId="{49C7D360-4062-4855-9458-CAF45AF5770B}" dt="2022-01-05T12:25:51.092" v="4146" actId="47"/>
        <pc:sldMkLst>
          <pc:docMk/>
          <pc:sldMk cId="10576501" sldId="540"/>
        </pc:sldMkLst>
        <pc:picChg chg="mod">
          <ac:chgData name="Siniša Vuksan" userId="3af124f9-b8e7-46e3-9422-21ae1d17ac0b" providerId="ADAL" clId="{49C7D360-4062-4855-9458-CAF45AF5770B}" dt="2022-01-05T12:24:41.662" v="4137" actId="1076"/>
          <ac:picMkLst>
            <pc:docMk/>
            <pc:sldMk cId="10576501" sldId="540"/>
            <ac:picMk id="4" creationId="{1B2619D9-4F98-4A11-8FFE-57C7EB1F529A}"/>
          </ac:picMkLst>
        </pc:picChg>
      </pc:sldChg>
      <pc:sldChg chg="modSp mod ord modAnim">
        <pc:chgData name="Siniša Vuksan" userId="3af124f9-b8e7-46e3-9422-21ae1d17ac0b" providerId="ADAL" clId="{49C7D360-4062-4855-9458-CAF45AF5770B}" dt="2022-01-05T12:17:16.900" v="3830"/>
        <pc:sldMkLst>
          <pc:docMk/>
          <pc:sldMk cId="1624487775" sldId="541"/>
        </pc:sldMkLst>
        <pc:spChg chg="mod">
          <ac:chgData name="Siniša Vuksan" userId="3af124f9-b8e7-46e3-9422-21ae1d17ac0b" providerId="ADAL" clId="{49C7D360-4062-4855-9458-CAF45AF5770B}" dt="2022-01-05T12:17:14.779" v="3828" actId="1076"/>
          <ac:spMkLst>
            <pc:docMk/>
            <pc:sldMk cId="1624487775" sldId="541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12:09:55.618" v="3047" actId="14826"/>
          <ac:picMkLst>
            <pc:docMk/>
            <pc:sldMk cId="1624487775" sldId="541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49C7D360-4062-4855-9458-CAF45AF5770B}" dt="2022-01-05T08:10:23.251" v="662"/>
        <pc:sldMkLst>
          <pc:docMk/>
          <pc:sldMk cId="2214849720" sldId="546"/>
        </pc:sldMkLst>
        <pc:spChg chg="mod">
          <ac:chgData name="Siniša Vuksan" userId="3af124f9-b8e7-46e3-9422-21ae1d17ac0b" providerId="ADAL" clId="{49C7D360-4062-4855-9458-CAF45AF5770B}" dt="2022-01-05T08:10:07.404" v="658" actId="14100"/>
          <ac:spMkLst>
            <pc:docMk/>
            <pc:sldMk cId="2214849720" sldId="546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08:10:00.949" v="656" actId="1076"/>
          <ac:picMkLst>
            <pc:docMk/>
            <pc:sldMk cId="2214849720" sldId="546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08:08:01.462" v="542" actId="14100"/>
          <ac:picMkLst>
            <pc:docMk/>
            <pc:sldMk cId="2214849720" sldId="546"/>
            <ac:picMk id="4" creationId="{1B2619D9-4F98-4A11-8FFE-57C7EB1F529A}"/>
          </ac:picMkLst>
        </pc:picChg>
      </pc:sldChg>
      <pc:sldChg chg="add del">
        <pc:chgData name="Siniša Vuksan" userId="3af124f9-b8e7-46e3-9422-21ae1d17ac0b" providerId="ADAL" clId="{49C7D360-4062-4855-9458-CAF45AF5770B}" dt="2022-01-05T08:10:14.264" v="659" actId="2696"/>
        <pc:sldMkLst>
          <pc:docMk/>
          <pc:sldMk cId="2172523200" sldId="547"/>
        </pc:sldMkLst>
      </pc:sldChg>
      <pc:sldChg chg="del">
        <pc:chgData name="Siniša Vuksan" userId="3af124f9-b8e7-46e3-9422-21ae1d17ac0b" providerId="ADAL" clId="{49C7D360-4062-4855-9458-CAF45AF5770B}" dt="2022-01-05T12:25:52.248" v="4149" actId="47"/>
        <pc:sldMkLst>
          <pc:docMk/>
          <pc:sldMk cId="2326330196" sldId="597"/>
        </pc:sldMkLst>
      </pc:sldChg>
      <pc:sldChg chg="del">
        <pc:chgData name="Siniša Vuksan" userId="3af124f9-b8e7-46e3-9422-21ae1d17ac0b" providerId="ADAL" clId="{49C7D360-4062-4855-9458-CAF45AF5770B}" dt="2022-01-05T12:25:51.482" v="4147" actId="47"/>
        <pc:sldMkLst>
          <pc:docMk/>
          <pc:sldMk cId="251081978" sldId="599"/>
        </pc:sldMkLst>
      </pc:sldChg>
      <pc:sldChg chg="del">
        <pc:chgData name="Siniša Vuksan" userId="3af124f9-b8e7-46e3-9422-21ae1d17ac0b" providerId="ADAL" clId="{49C7D360-4062-4855-9458-CAF45AF5770B}" dt="2022-01-05T12:25:51.842" v="4148" actId="47"/>
        <pc:sldMkLst>
          <pc:docMk/>
          <pc:sldMk cId="1580591475" sldId="600"/>
        </pc:sldMkLst>
      </pc:sldChg>
      <pc:sldChg chg="addSp delSp modSp new mod modAnim">
        <pc:chgData name="Siniša Vuksan" userId="3af124f9-b8e7-46e3-9422-21ae1d17ac0b" providerId="ADAL" clId="{49C7D360-4062-4855-9458-CAF45AF5770B}" dt="2022-01-05T11:48:39.513" v="2448" actId="1076"/>
        <pc:sldMkLst>
          <pc:docMk/>
          <pc:sldMk cId="2167325763" sldId="601"/>
        </pc:sldMkLst>
        <pc:spChg chg="del">
          <ac:chgData name="Siniša Vuksan" userId="3af124f9-b8e7-46e3-9422-21ae1d17ac0b" providerId="ADAL" clId="{49C7D360-4062-4855-9458-CAF45AF5770B}" dt="2022-01-05T07:32:53.283" v="76" actId="478"/>
          <ac:spMkLst>
            <pc:docMk/>
            <pc:sldMk cId="2167325763" sldId="601"/>
            <ac:spMk id="2" creationId="{709F1495-640A-4982-9DCB-35D1D4B19308}"/>
          </ac:spMkLst>
        </pc:spChg>
        <pc:spChg chg="add mod">
          <ac:chgData name="Siniša Vuksan" userId="3af124f9-b8e7-46e3-9422-21ae1d17ac0b" providerId="ADAL" clId="{49C7D360-4062-4855-9458-CAF45AF5770B}" dt="2022-01-05T11:48:39.513" v="2448" actId="1076"/>
          <ac:spMkLst>
            <pc:docMk/>
            <pc:sldMk cId="2167325763" sldId="601"/>
            <ac:spMk id="2" creationId="{F1B0CA44-820C-447E-8CB5-434CF8E2CAF0}"/>
          </ac:spMkLst>
        </pc:spChg>
        <pc:spChg chg="del">
          <ac:chgData name="Siniša Vuksan" userId="3af124f9-b8e7-46e3-9422-21ae1d17ac0b" providerId="ADAL" clId="{49C7D360-4062-4855-9458-CAF45AF5770B}" dt="2022-01-05T07:32:53.283" v="76" actId="478"/>
          <ac:spMkLst>
            <pc:docMk/>
            <pc:sldMk cId="2167325763" sldId="601"/>
            <ac:spMk id="3" creationId="{17A61A7F-0A4C-4AD8-AE87-CEBF496ACE24}"/>
          </ac:spMkLst>
        </pc:spChg>
        <pc:picChg chg="add mod">
          <ac:chgData name="Siniša Vuksan" userId="3af124f9-b8e7-46e3-9422-21ae1d17ac0b" providerId="ADAL" clId="{49C7D360-4062-4855-9458-CAF45AF5770B}" dt="2022-01-05T11:47:21.684" v="2340" actId="14100"/>
          <ac:picMkLst>
            <pc:docMk/>
            <pc:sldMk cId="2167325763" sldId="601"/>
            <ac:picMk id="4" creationId="{82777054-9A70-4493-BC1C-D698C47DEA8D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07:56:07.650" v="251" actId="255"/>
        <pc:sldMkLst>
          <pc:docMk/>
          <pc:sldMk cId="1632321555" sldId="602"/>
        </pc:sldMkLst>
        <pc:spChg chg="del">
          <ac:chgData name="Siniša Vuksan" userId="3af124f9-b8e7-46e3-9422-21ae1d17ac0b" providerId="ADAL" clId="{49C7D360-4062-4855-9458-CAF45AF5770B}" dt="2022-01-05T07:50:55.755" v="216" actId="478"/>
          <ac:spMkLst>
            <pc:docMk/>
            <pc:sldMk cId="1632321555" sldId="602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07:50:54.130" v="215" actId="478"/>
          <ac:spMkLst>
            <pc:docMk/>
            <pc:sldMk cId="1632321555" sldId="602"/>
            <ac:spMk id="7" creationId="{0256D9EB-C20B-45FA-9F3D-124012366C9E}"/>
          </ac:spMkLst>
        </pc:spChg>
        <pc:spChg chg="mod">
          <ac:chgData name="Siniša Vuksan" userId="3af124f9-b8e7-46e3-9422-21ae1d17ac0b" providerId="ADAL" clId="{49C7D360-4062-4855-9458-CAF45AF5770B}" dt="2022-01-05T07:56:07.650" v="251" actId="255"/>
          <ac:spMkLst>
            <pc:docMk/>
            <pc:sldMk cId="1632321555" sldId="602"/>
            <ac:spMk id="10" creationId="{4B2349A6-8903-43C1-9216-2DE1B381E62F}"/>
          </ac:spMkLst>
        </pc:spChg>
        <pc:picChg chg="del mod">
          <ac:chgData name="Siniša Vuksan" userId="3af124f9-b8e7-46e3-9422-21ae1d17ac0b" providerId="ADAL" clId="{49C7D360-4062-4855-9458-CAF45AF5770B}" dt="2022-01-05T07:50:57.274" v="218" actId="478"/>
          <ac:picMkLst>
            <pc:docMk/>
            <pc:sldMk cId="1632321555" sldId="602"/>
            <ac:picMk id="2" creationId="{79AB126F-5218-4223-8FB3-6BD5D18FF2B3}"/>
          </ac:picMkLst>
        </pc:picChg>
        <pc:picChg chg="del mod">
          <ac:chgData name="Siniša Vuksan" userId="3af124f9-b8e7-46e3-9422-21ae1d17ac0b" providerId="ADAL" clId="{49C7D360-4062-4855-9458-CAF45AF5770B}" dt="2022-01-05T07:50:56.571" v="217" actId="478"/>
          <ac:picMkLst>
            <pc:docMk/>
            <pc:sldMk cId="1632321555" sldId="602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49C7D360-4062-4855-9458-CAF45AF5770B}" dt="2022-01-05T07:53:00.497" v="231" actId="1076"/>
          <ac:picMkLst>
            <pc:docMk/>
            <pc:sldMk cId="1632321555" sldId="602"/>
            <ac:picMk id="5" creationId="{EB97D493-922D-4639-9DA8-DCB62B30F861}"/>
          </ac:picMkLst>
        </pc:picChg>
        <pc:picChg chg="add mod">
          <ac:chgData name="Siniša Vuksan" userId="3af124f9-b8e7-46e3-9422-21ae1d17ac0b" providerId="ADAL" clId="{49C7D360-4062-4855-9458-CAF45AF5770B}" dt="2022-01-05T07:53:18.564" v="237" actId="1035"/>
          <ac:picMkLst>
            <pc:docMk/>
            <pc:sldMk cId="1632321555" sldId="602"/>
            <ac:picMk id="9" creationId="{D9987684-1AE1-4D07-B109-36077F2F1579}"/>
          </ac:picMkLst>
        </pc:picChg>
        <pc:picChg chg="add mod">
          <ac:chgData name="Siniša Vuksan" userId="3af124f9-b8e7-46e3-9422-21ae1d17ac0b" providerId="ADAL" clId="{49C7D360-4062-4855-9458-CAF45AF5770B}" dt="2022-01-05T07:53:11.219" v="233" actId="1076"/>
          <ac:picMkLst>
            <pc:docMk/>
            <pc:sldMk cId="1632321555" sldId="602"/>
            <ac:picMk id="12" creationId="{E0D54F0D-70EC-4DBF-A491-EDD6A05E6468}"/>
          </ac:picMkLst>
        </pc:picChg>
        <pc:picChg chg="add mod">
          <ac:chgData name="Siniša Vuksan" userId="3af124f9-b8e7-46e3-9422-21ae1d17ac0b" providerId="ADAL" clId="{49C7D360-4062-4855-9458-CAF45AF5770B}" dt="2022-01-05T07:53:53.377" v="240" actId="1076"/>
          <ac:picMkLst>
            <pc:docMk/>
            <pc:sldMk cId="1632321555" sldId="602"/>
            <ac:picMk id="14" creationId="{6A437075-0B4E-4EB8-B23F-0DB7B05E0256}"/>
          </ac:picMkLst>
        </pc:picChg>
        <pc:picChg chg="add mod">
          <ac:chgData name="Siniša Vuksan" userId="3af124f9-b8e7-46e3-9422-21ae1d17ac0b" providerId="ADAL" clId="{49C7D360-4062-4855-9458-CAF45AF5770B}" dt="2022-01-05T07:54:48.030" v="244" actId="1076"/>
          <ac:picMkLst>
            <pc:docMk/>
            <pc:sldMk cId="1632321555" sldId="602"/>
            <ac:picMk id="16" creationId="{815231B1-1FC6-4B5F-BC63-F8336CBB6850}"/>
          </ac:picMkLst>
        </pc:picChg>
        <pc:picChg chg="add mod">
          <ac:chgData name="Siniša Vuksan" userId="3af124f9-b8e7-46e3-9422-21ae1d17ac0b" providerId="ADAL" clId="{49C7D360-4062-4855-9458-CAF45AF5770B}" dt="2022-01-05T07:55:15.998" v="246" actId="1076"/>
          <ac:picMkLst>
            <pc:docMk/>
            <pc:sldMk cId="1632321555" sldId="602"/>
            <ac:picMk id="18" creationId="{198ED892-49EE-4F14-A9AE-3D7522A13C63}"/>
          </ac:picMkLst>
        </pc:picChg>
      </pc:sldChg>
      <pc:sldChg chg="delSp modSp add del mod delAnim modAnim">
        <pc:chgData name="Siniša Vuksan" userId="3af124f9-b8e7-46e3-9422-21ae1d17ac0b" providerId="ADAL" clId="{49C7D360-4062-4855-9458-CAF45AF5770B}" dt="2022-01-05T08:06:00.088" v="539" actId="47"/>
        <pc:sldMkLst>
          <pc:docMk/>
          <pc:sldMk cId="729973902" sldId="603"/>
        </pc:sldMkLst>
        <pc:spChg chg="mod">
          <ac:chgData name="Siniša Vuksan" userId="3af124f9-b8e7-46e3-9422-21ae1d17ac0b" providerId="ADAL" clId="{49C7D360-4062-4855-9458-CAF45AF5770B}" dt="2022-01-05T08:04:52.585" v="520" actId="14100"/>
          <ac:spMkLst>
            <pc:docMk/>
            <pc:sldMk cId="729973902" sldId="603"/>
            <ac:spMk id="8" creationId="{0B78B5F3-270E-478E-B825-698AC08AC61B}"/>
          </ac:spMkLst>
        </pc:spChg>
        <pc:spChg chg="del">
          <ac:chgData name="Siniša Vuksan" userId="3af124f9-b8e7-46e3-9422-21ae1d17ac0b" providerId="ADAL" clId="{49C7D360-4062-4855-9458-CAF45AF5770B}" dt="2022-01-05T08:02:53.745" v="318" actId="478"/>
          <ac:spMkLst>
            <pc:docMk/>
            <pc:sldMk cId="729973902" sldId="603"/>
            <ac:spMk id="9" creationId="{614402CE-822A-442C-B83E-CA1290C43850}"/>
          </ac:spMkLst>
        </pc:spChg>
        <pc:picChg chg="mod">
          <ac:chgData name="Siniša Vuksan" userId="3af124f9-b8e7-46e3-9422-21ae1d17ac0b" providerId="ADAL" clId="{49C7D360-4062-4855-9458-CAF45AF5770B}" dt="2022-01-05T08:04:49.204" v="519" actId="1076"/>
          <ac:picMkLst>
            <pc:docMk/>
            <pc:sldMk cId="729973902" sldId="603"/>
            <ac:picMk id="3" creationId="{BCB9096C-827C-46AD-8C82-3D6A7B52E63D}"/>
          </ac:picMkLst>
        </pc:picChg>
        <pc:picChg chg="mod">
          <ac:chgData name="Siniša Vuksan" userId="3af124f9-b8e7-46e3-9422-21ae1d17ac0b" providerId="ADAL" clId="{49C7D360-4062-4855-9458-CAF45AF5770B}" dt="2022-01-05T08:02:06.360" v="311" actId="14100"/>
          <ac:picMkLst>
            <pc:docMk/>
            <pc:sldMk cId="729973902" sldId="603"/>
            <ac:picMk id="4" creationId="{1B2619D9-4F98-4A11-8FFE-57C7EB1F529A}"/>
          </ac:picMkLst>
        </pc:picChg>
      </pc:sldChg>
      <pc:sldChg chg="addSp delSp modSp add mod ord modTransition delAnim modAnim">
        <pc:chgData name="Siniša Vuksan" userId="3af124f9-b8e7-46e3-9422-21ae1d17ac0b" providerId="ADAL" clId="{49C7D360-4062-4855-9458-CAF45AF5770B}" dt="2022-01-05T08:23:05.947" v="1328"/>
        <pc:sldMkLst>
          <pc:docMk/>
          <pc:sldMk cId="4293542327" sldId="603"/>
        </pc:sldMkLst>
        <pc:spChg chg="add mod">
          <ac:chgData name="Siniša Vuksan" userId="3af124f9-b8e7-46e3-9422-21ae1d17ac0b" providerId="ADAL" clId="{49C7D360-4062-4855-9458-CAF45AF5770B}" dt="2022-01-05T08:22:01.904" v="1325" actId="20577"/>
          <ac:spMkLst>
            <pc:docMk/>
            <pc:sldMk cId="4293542327" sldId="603"/>
            <ac:spMk id="5" creationId="{5113B0C7-6BE1-4DEB-AB1A-227C76A8ACF2}"/>
          </ac:spMkLst>
        </pc:spChg>
        <pc:spChg chg="del">
          <ac:chgData name="Siniša Vuksan" userId="3af124f9-b8e7-46e3-9422-21ae1d17ac0b" providerId="ADAL" clId="{49C7D360-4062-4855-9458-CAF45AF5770B}" dt="2022-01-05T08:10:30.832" v="663" actId="478"/>
          <ac:spMkLst>
            <pc:docMk/>
            <pc:sldMk cId="4293542327" sldId="603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08:13:46.980" v="669" actId="14826"/>
          <ac:picMkLst>
            <pc:docMk/>
            <pc:sldMk cId="4293542327" sldId="603"/>
            <ac:picMk id="2" creationId="{B69E1C10-ACFD-49C4-B019-6B92ED78F85E}"/>
          </ac:picMkLst>
        </pc:picChg>
        <pc:picChg chg="add del mod">
          <ac:chgData name="Siniša Vuksan" userId="3af124f9-b8e7-46e3-9422-21ae1d17ac0b" providerId="ADAL" clId="{49C7D360-4062-4855-9458-CAF45AF5770B}" dt="2022-01-05T08:22:04.125" v="1326" actId="478"/>
          <ac:picMkLst>
            <pc:docMk/>
            <pc:sldMk cId="4293542327" sldId="603"/>
            <ac:picMk id="7" creationId="{9664B848-5ACC-480A-9368-765845D8B6A9}"/>
          </ac:picMkLst>
        </pc:picChg>
      </pc:sldChg>
      <pc:sldChg chg="addSp modSp add mod ord modAnim">
        <pc:chgData name="Siniša Vuksan" userId="3af124f9-b8e7-46e3-9422-21ae1d17ac0b" providerId="ADAL" clId="{49C7D360-4062-4855-9458-CAF45AF5770B}" dt="2022-01-05T08:34:35.085" v="1493"/>
        <pc:sldMkLst>
          <pc:docMk/>
          <pc:sldMk cId="2079806783" sldId="604"/>
        </pc:sldMkLst>
        <pc:spChg chg="add mod">
          <ac:chgData name="Siniša Vuksan" userId="3af124f9-b8e7-46e3-9422-21ae1d17ac0b" providerId="ADAL" clId="{49C7D360-4062-4855-9458-CAF45AF5770B}" dt="2022-01-05T08:33:15.413" v="1439" actId="20577"/>
          <ac:spMkLst>
            <pc:docMk/>
            <pc:sldMk cId="2079806783" sldId="604"/>
            <ac:spMk id="5" creationId="{49D24162-34ED-485D-8785-898A8789071F}"/>
          </ac:spMkLst>
        </pc:spChg>
        <pc:spChg chg="mod">
          <ac:chgData name="Siniša Vuksan" userId="3af124f9-b8e7-46e3-9422-21ae1d17ac0b" providerId="ADAL" clId="{49C7D360-4062-4855-9458-CAF45AF5770B}" dt="2022-01-05T08:32:02.565" v="1429" actId="20577"/>
          <ac:spMkLst>
            <pc:docMk/>
            <pc:sldMk cId="2079806783" sldId="604"/>
            <ac:spMk id="6" creationId="{010AB125-9086-4261-98B4-FC5A0801347C}"/>
          </ac:spMkLst>
        </pc:spChg>
        <pc:spChg chg="add mod">
          <ac:chgData name="Siniša Vuksan" userId="3af124f9-b8e7-46e3-9422-21ae1d17ac0b" providerId="ADAL" clId="{49C7D360-4062-4855-9458-CAF45AF5770B}" dt="2022-01-05T08:33:26.407" v="1444" actId="20577"/>
          <ac:spMkLst>
            <pc:docMk/>
            <pc:sldMk cId="2079806783" sldId="604"/>
            <ac:spMk id="7" creationId="{F44EE084-D1DB-424A-9119-7A74ADBDDCAF}"/>
          </ac:spMkLst>
        </pc:spChg>
        <pc:spChg chg="add mod">
          <ac:chgData name="Siniša Vuksan" userId="3af124f9-b8e7-46e3-9422-21ae1d17ac0b" providerId="ADAL" clId="{49C7D360-4062-4855-9458-CAF45AF5770B}" dt="2022-01-05T08:33:33.831" v="1449" actId="1035"/>
          <ac:spMkLst>
            <pc:docMk/>
            <pc:sldMk cId="2079806783" sldId="604"/>
            <ac:spMk id="8" creationId="{14E12B25-C6A1-45AA-9377-F4824323B034}"/>
          </ac:spMkLst>
        </pc:spChg>
        <pc:spChg chg="add mod">
          <ac:chgData name="Siniša Vuksan" userId="3af124f9-b8e7-46e3-9422-21ae1d17ac0b" providerId="ADAL" clId="{49C7D360-4062-4855-9458-CAF45AF5770B}" dt="2022-01-05T08:33:41.864" v="1457" actId="20577"/>
          <ac:spMkLst>
            <pc:docMk/>
            <pc:sldMk cId="2079806783" sldId="604"/>
            <ac:spMk id="9" creationId="{BD094ABA-7369-4647-9682-87BE54D48A12}"/>
          </ac:spMkLst>
        </pc:spChg>
        <pc:spChg chg="add mod">
          <ac:chgData name="Siniša Vuksan" userId="3af124f9-b8e7-46e3-9422-21ae1d17ac0b" providerId="ADAL" clId="{49C7D360-4062-4855-9458-CAF45AF5770B}" dt="2022-01-05T08:34:03.822" v="1472" actId="20577"/>
          <ac:spMkLst>
            <pc:docMk/>
            <pc:sldMk cId="2079806783" sldId="604"/>
            <ac:spMk id="10" creationId="{BDC9A505-659F-4619-BE40-166840170055}"/>
          </ac:spMkLst>
        </pc:spChg>
        <pc:spChg chg="add mod">
          <ac:chgData name="Siniša Vuksan" userId="3af124f9-b8e7-46e3-9422-21ae1d17ac0b" providerId="ADAL" clId="{49C7D360-4062-4855-9458-CAF45AF5770B}" dt="2022-01-05T08:34:12.794" v="1479" actId="20577"/>
          <ac:spMkLst>
            <pc:docMk/>
            <pc:sldMk cId="2079806783" sldId="604"/>
            <ac:spMk id="11" creationId="{633CB3CD-324F-4FBC-A453-F9AC738FF157}"/>
          </ac:spMkLst>
        </pc:spChg>
        <pc:spChg chg="add mod">
          <ac:chgData name="Siniša Vuksan" userId="3af124f9-b8e7-46e3-9422-21ae1d17ac0b" providerId="ADAL" clId="{49C7D360-4062-4855-9458-CAF45AF5770B}" dt="2022-01-05T08:34:19.452" v="1484" actId="1035"/>
          <ac:spMkLst>
            <pc:docMk/>
            <pc:sldMk cId="2079806783" sldId="604"/>
            <ac:spMk id="12" creationId="{BCF231BD-4142-49A5-91BA-84CA63165CD9}"/>
          </ac:spMkLst>
        </pc:spChg>
        <pc:spChg chg="add mod">
          <ac:chgData name="Siniša Vuksan" userId="3af124f9-b8e7-46e3-9422-21ae1d17ac0b" providerId="ADAL" clId="{49C7D360-4062-4855-9458-CAF45AF5770B}" dt="2022-01-05T08:34:27.145" v="1491" actId="20577"/>
          <ac:spMkLst>
            <pc:docMk/>
            <pc:sldMk cId="2079806783" sldId="604"/>
            <ac:spMk id="13" creationId="{9F625AEA-7FE0-46D2-8775-5413EB55C7BE}"/>
          </ac:spMkLst>
        </pc:spChg>
        <pc:picChg chg="mod">
          <ac:chgData name="Siniša Vuksan" userId="3af124f9-b8e7-46e3-9422-21ae1d17ac0b" providerId="ADAL" clId="{49C7D360-4062-4855-9458-CAF45AF5770B}" dt="2022-01-05T08:32:17.446" v="1431" actId="14100"/>
          <ac:picMkLst>
            <pc:docMk/>
            <pc:sldMk cId="2079806783" sldId="604"/>
            <ac:picMk id="2" creationId="{B69E1C10-ACFD-49C4-B019-6B92ED78F85E}"/>
          </ac:picMkLst>
        </pc:picChg>
      </pc:sldChg>
      <pc:sldChg chg="add del">
        <pc:chgData name="Siniša Vuksan" userId="3af124f9-b8e7-46e3-9422-21ae1d17ac0b" providerId="ADAL" clId="{49C7D360-4062-4855-9458-CAF45AF5770B}" dt="2022-01-05T08:39:42.812" v="1684" actId="47"/>
        <pc:sldMkLst>
          <pc:docMk/>
          <pc:sldMk cId="3205987561" sldId="605"/>
        </pc:sldMkLst>
      </pc:sldChg>
      <pc:sldChg chg="modSp add mod ord modAnim">
        <pc:chgData name="Siniša Vuksan" userId="3af124f9-b8e7-46e3-9422-21ae1d17ac0b" providerId="ADAL" clId="{49C7D360-4062-4855-9458-CAF45AF5770B}" dt="2022-01-05T08:38:16.178" v="1645"/>
        <pc:sldMkLst>
          <pc:docMk/>
          <pc:sldMk cId="1793765505" sldId="606"/>
        </pc:sldMkLst>
        <pc:spChg chg="mod">
          <ac:chgData name="Siniša Vuksan" userId="3af124f9-b8e7-46e3-9422-21ae1d17ac0b" providerId="ADAL" clId="{49C7D360-4062-4855-9458-CAF45AF5770B}" dt="2022-01-05T08:37:45.676" v="1641" actId="14100"/>
          <ac:spMkLst>
            <pc:docMk/>
            <pc:sldMk cId="1793765505" sldId="606"/>
            <ac:spMk id="8" creationId="{0B78B5F3-270E-478E-B825-698AC08AC61B}"/>
          </ac:spMkLst>
        </pc:spChg>
        <pc:spChg chg="mod">
          <ac:chgData name="Siniša Vuksan" userId="3af124f9-b8e7-46e3-9422-21ae1d17ac0b" providerId="ADAL" clId="{49C7D360-4062-4855-9458-CAF45AF5770B}" dt="2022-01-05T08:38:11.171" v="1643" actId="20577"/>
          <ac:spMkLst>
            <pc:docMk/>
            <pc:sldMk cId="1793765505" sldId="606"/>
            <ac:spMk id="9" creationId="{614402CE-822A-442C-B83E-CA1290C43850}"/>
          </ac:spMkLst>
        </pc:spChg>
        <pc:picChg chg="mod">
          <ac:chgData name="Siniša Vuksan" userId="3af124f9-b8e7-46e3-9422-21ae1d17ac0b" providerId="ADAL" clId="{49C7D360-4062-4855-9458-CAF45AF5770B}" dt="2022-01-05T08:36:23.091" v="1499" actId="1076"/>
          <ac:picMkLst>
            <pc:docMk/>
            <pc:sldMk cId="1793765505" sldId="606"/>
            <ac:picMk id="3" creationId="{BCB9096C-827C-46AD-8C82-3D6A7B52E63D}"/>
          </ac:picMkLst>
        </pc:picChg>
        <pc:picChg chg="mod">
          <ac:chgData name="Siniša Vuksan" userId="3af124f9-b8e7-46e3-9422-21ae1d17ac0b" providerId="ADAL" clId="{49C7D360-4062-4855-9458-CAF45AF5770B}" dt="2022-01-05T08:35:12.255" v="1496" actId="14826"/>
          <ac:picMkLst>
            <pc:docMk/>
            <pc:sldMk cId="1793765505" sldId="606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12:31:50.457" v="4413" actId="20577"/>
        <pc:sldMkLst>
          <pc:docMk/>
          <pc:sldMk cId="1517144036" sldId="607"/>
        </pc:sldMkLst>
        <pc:spChg chg="mod">
          <ac:chgData name="Siniša Vuksan" userId="3af124f9-b8e7-46e3-9422-21ae1d17ac0b" providerId="ADAL" clId="{49C7D360-4062-4855-9458-CAF45AF5770B}" dt="2022-01-05T11:24:49.267" v="1789" actId="14100"/>
          <ac:spMkLst>
            <pc:docMk/>
            <pc:sldMk cId="1517144036" sldId="607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08:43:57.902" v="1694" actId="20577"/>
          <ac:spMkLst>
            <pc:docMk/>
            <pc:sldMk cId="1517144036" sldId="607"/>
            <ac:spMk id="7" creationId="{0256D9EB-C20B-45FA-9F3D-124012366C9E}"/>
          </ac:spMkLst>
        </pc:spChg>
        <pc:spChg chg="add mod">
          <ac:chgData name="Siniša Vuksan" userId="3af124f9-b8e7-46e3-9422-21ae1d17ac0b" providerId="ADAL" clId="{49C7D360-4062-4855-9458-CAF45AF5770B}" dt="2022-01-05T12:31:50.457" v="4413" actId="20577"/>
          <ac:spMkLst>
            <pc:docMk/>
            <pc:sldMk cId="1517144036" sldId="607"/>
            <ac:spMk id="8" creationId="{522F3C24-6FB9-4D03-BBDB-7E1B9B1E0BDC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3" creationId="{6EDF74B3-ADA3-4BBC-A2FB-B13FB8E21A55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4" creationId="{D9B31CD7-6ACD-44AC-AA7E-8199B6742262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5" creationId="{C1A7ADFA-4404-4D69-A159-A90B371D734C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6" creationId="{35DA8EA8-C5F8-40E1-A012-B01BB606ABD8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7" creationId="{76C70A27-4AFD-45C1-88BC-A6665D356969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8" creationId="{6453641E-5E45-4F73-B530-EBBB9163AC58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9" creationId="{16C430CC-BD2A-4559-BB1C-51E17E40E192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0" creationId="{32D623AD-7DF4-4AB8-A3B2-35D406F2E9D3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1" creationId="{26484515-7996-4C7E-8553-F6BCCE66E60D}"/>
          </ac:spMkLst>
        </pc:spChg>
        <pc:spChg chg="del">
          <ac:chgData name="Siniša Vuksan" userId="3af124f9-b8e7-46e3-9422-21ae1d17ac0b" providerId="ADAL" clId="{49C7D360-4062-4855-9458-CAF45AF5770B}" dt="2022-01-05T08:43:52.993" v="1691" actId="478"/>
          <ac:spMkLst>
            <pc:docMk/>
            <pc:sldMk cId="1517144036" sldId="607"/>
            <ac:spMk id="22" creationId="{C3B8ECB3-F906-422C-B782-0E9AACFC1A2F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3" creationId="{3F18CF57-68D0-422F-9BF8-39B3A7412ED7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4" creationId="{09F2BE5B-FF16-4D95-83B0-AD4E18E56491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5" creationId="{09463B8C-4A00-4CE9-82C0-7F9ABBD0FE0D}"/>
          </ac:spMkLst>
        </pc:spChg>
        <pc:spChg chg="del">
          <ac:chgData name="Siniša Vuksan" userId="3af124f9-b8e7-46e3-9422-21ae1d17ac0b" providerId="ADAL" clId="{49C7D360-4062-4855-9458-CAF45AF5770B}" dt="2022-01-05T08:43:51.243" v="1690" actId="478"/>
          <ac:spMkLst>
            <pc:docMk/>
            <pc:sldMk cId="1517144036" sldId="607"/>
            <ac:spMk id="26" creationId="{51D868FD-6781-40B9-9F5F-6C2C2A07C3B0}"/>
          </ac:spMkLst>
        </pc:spChg>
        <pc:spChg chg="del">
          <ac:chgData name="Siniša Vuksan" userId="3af124f9-b8e7-46e3-9422-21ae1d17ac0b" providerId="ADAL" clId="{49C7D360-4062-4855-9458-CAF45AF5770B}" dt="2022-01-05T08:43:47.474" v="1688" actId="478"/>
          <ac:spMkLst>
            <pc:docMk/>
            <pc:sldMk cId="1517144036" sldId="607"/>
            <ac:spMk id="27" creationId="{56A78301-DD9C-4296-833B-E01C1AF68502}"/>
          </ac:spMkLst>
        </pc:spChg>
        <pc:spChg chg="del">
          <ac:chgData name="Siniša Vuksan" userId="3af124f9-b8e7-46e3-9422-21ae1d17ac0b" providerId="ADAL" clId="{49C7D360-4062-4855-9458-CAF45AF5770B}" dt="2022-01-05T08:43:49.833" v="1689" actId="478"/>
          <ac:spMkLst>
            <pc:docMk/>
            <pc:sldMk cId="1517144036" sldId="607"/>
            <ac:spMk id="28" creationId="{6BB9A2AA-8751-47AB-9394-6B813C9D82D4}"/>
          </ac:spMkLst>
        </pc:spChg>
        <pc:picChg chg="mod">
          <ac:chgData name="Siniša Vuksan" userId="3af124f9-b8e7-46e3-9422-21ae1d17ac0b" providerId="ADAL" clId="{49C7D360-4062-4855-9458-CAF45AF5770B}" dt="2022-01-05T11:24:11.922" v="1704" actId="1076"/>
          <ac:picMkLst>
            <pc:docMk/>
            <pc:sldMk cId="1517144036" sldId="607"/>
            <ac:picMk id="2" creationId="{79AB126F-5218-4223-8FB3-6BD5D18FF2B3}"/>
          </ac:picMkLst>
        </pc:picChg>
        <pc:picChg chg="mod">
          <ac:chgData name="Siniša Vuksan" userId="3af124f9-b8e7-46e3-9422-21ae1d17ac0b" providerId="ADAL" clId="{49C7D360-4062-4855-9458-CAF45AF5770B}" dt="2022-01-05T11:22:57.558" v="1697" actId="14826"/>
          <ac:picMkLst>
            <pc:docMk/>
            <pc:sldMk cId="1517144036" sldId="607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11:32:43.767" v="2331"/>
        <pc:sldMkLst>
          <pc:docMk/>
          <pc:sldMk cId="110929615" sldId="608"/>
        </pc:sldMkLst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5" creationId="{5F3E3B94-F000-48ED-8245-DA680A4B6E98}"/>
          </ac:spMkLst>
        </pc:spChg>
        <pc:spChg chg="add mod">
          <ac:chgData name="Siniša Vuksan" userId="3af124f9-b8e7-46e3-9422-21ae1d17ac0b" providerId="ADAL" clId="{49C7D360-4062-4855-9458-CAF45AF5770B}" dt="2022-01-05T11:32:06.698" v="2306" actId="20577"/>
          <ac:spMkLst>
            <pc:docMk/>
            <pc:sldMk cId="110929615" sldId="608"/>
            <ac:spMk id="5" creationId="{B4F48266-6871-44F7-95F8-299E3E608ECE}"/>
          </ac:spMkLst>
        </pc:spChg>
        <pc:spChg chg="mod">
          <ac:chgData name="Siniša Vuksan" userId="3af124f9-b8e7-46e3-9422-21ae1d17ac0b" providerId="ADAL" clId="{49C7D360-4062-4855-9458-CAF45AF5770B}" dt="2022-01-05T11:26:07.885" v="1860" actId="20577"/>
          <ac:spMkLst>
            <pc:docMk/>
            <pc:sldMk cId="110929615" sldId="608"/>
            <ac:spMk id="6" creationId="{010AB125-9086-4261-98B4-FC5A0801347C}"/>
          </ac:spMkLst>
        </pc:spChg>
        <pc:spChg chg="add mod">
          <ac:chgData name="Siniša Vuksan" userId="3af124f9-b8e7-46e3-9422-21ae1d17ac0b" providerId="ADAL" clId="{49C7D360-4062-4855-9458-CAF45AF5770B}" dt="2022-01-05T11:32:14.249" v="2310" actId="1036"/>
          <ac:spMkLst>
            <pc:docMk/>
            <pc:sldMk cId="110929615" sldId="608"/>
            <ac:spMk id="7" creationId="{E4B985F1-36FD-4E7C-961A-BB6ED32976E8}"/>
          </ac:spMkLst>
        </pc:spChg>
        <pc:spChg chg="add mod">
          <ac:chgData name="Siniša Vuksan" userId="3af124f9-b8e7-46e3-9422-21ae1d17ac0b" providerId="ADAL" clId="{49C7D360-4062-4855-9458-CAF45AF5770B}" dt="2022-01-05T11:32:21.013" v="2316" actId="20577"/>
          <ac:spMkLst>
            <pc:docMk/>
            <pc:sldMk cId="110929615" sldId="608"/>
            <ac:spMk id="8" creationId="{0089E674-24D6-4758-9541-CA3D53328069}"/>
          </ac:spMkLst>
        </pc:spChg>
        <pc:spChg chg="add mod">
          <ac:chgData name="Siniša Vuksan" userId="3af124f9-b8e7-46e3-9422-21ae1d17ac0b" providerId="ADAL" clId="{49C7D360-4062-4855-9458-CAF45AF5770B}" dt="2022-01-05T11:32:29.671" v="2322" actId="1035"/>
          <ac:spMkLst>
            <pc:docMk/>
            <pc:sldMk cId="110929615" sldId="608"/>
            <ac:spMk id="9" creationId="{97318E50-E09F-405E-8914-CD89BC77FA52}"/>
          </ac:spMkLst>
        </pc:spChg>
        <pc:spChg chg="add mod">
          <ac:chgData name="Siniša Vuksan" userId="3af124f9-b8e7-46e3-9422-21ae1d17ac0b" providerId="ADAL" clId="{49C7D360-4062-4855-9458-CAF45AF5770B}" dt="2022-01-05T11:32:35.316" v="2327" actId="1035"/>
          <ac:spMkLst>
            <pc:docMk/>
            <pc:sldMk cId="110929615" sldId="608"/>
            <ac:spMk id="10" creationId="{A7C86D92-146A-437B-9531-1178A79669E2}"/>
          </ac:spMkLst>
        </pc:spChg>
        <pc:spChg chg="add mod">
          <ac:chgData name="Siniša Vuksan" userId="3af124f9-b8e7-46e3-9422-21ae1d17ac0b" providerId="ADAL" clId="{49C7D360-4062-4855-9458-CAF45AF5770B}" dt="2022-01-05T11:32:39.469" v="2329" actId="1076"/>
          <ac:spMkLst>
            <pc:docMk/>
            <pc:sldMk cId="110929615" sldId="608"/>
            <ac:spMk id="11" creationId="{83B9E06F-DD0B-46FE-97FF-EFD72ABBF932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1" creationId="{D1145F7B-E2FD-42D9-95F1-F30EAB3CADF0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2" creationId="{D89DD185-2DA3-440E-A89B-7119390951C9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3" creationId="{0F2AC193-B364-4983-BBB7-0756C93F46FE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4" creationId="{0E4E533C-5841-4B64-8925-0EAEC0D807CF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5" creationId="{03728A50-5098-44D7-9251-4B3F06438854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6" creationId="{38F7ABBB-954D-45C4-805B-581098DC85F8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7" creationId="{0E0C5EB8-1600-4925-9EA7-73E23F75F309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8" creationId="{B77E0120-6893-4F6C-9CE5-DBA6A45592DB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9" creationId="{C0CEADB2-456E-4D2B-A72D-F2172C736F57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20" creationId="{B2F15958-BBC6-4A37-B0C6-8884E1D6C178}"/>
          </ac:spMkLst>
        </pc:spChg>
        <pc:picChg chg="mod">
          <ac:chgData name="Siniša Vuksan" userId="3af124f9-b8e7-46e3-9422-21ae1d17ac0b" providerId="ADAL" clId="{49C7D360-4062-4855-9458-CAF45AF5770B}" dt="2022-01-05T11:25:47.316" v="1798" actId="1076"/>
          <ac:picMkLst>
            <pc:docMk/>
            <pc:sldMk cId="110929615" sldId="608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1:23:07.857" v="1698" actId="14826"/>
          <ac:picMkLst>
            <pc:docMk/>
            <pc:sldMk cId="110929615" sldId="608"/>
            <ac:picMk id="4" creationId="{1B2619D9-4F98-4A11-8FFE-57C7EB1F529A}"/>
          </ac:picMkLst>
        </pc:picChg>
      </pc:sldChg>
      <pc:sldChg chg="add del">
        <pc:chgData name="Siniša Vuksan" userId="3af124f9-b8e7-46e3-9422-21ae1d17ac0b" providerId="ADAL" clId="{49C7D360-4062-4855-9458-CAF45AF5770B}" dt="2022-01-05T12:30:16.792" v="4410" actId="2696"/>
        <pc:sldMkLst>
          <pc:docMk/>
          <pc:sldMk cId="2384642112" sldId="609"/>
        </pc:sldMkLst>
      </pc:sldChg>
      <pc:sldChg chg="addSp delSp modSp add mod ord delAnim modAnim">
        <pc:chgData name="Siniša Vuksan" userId="3af124f9-b8e7-46e3-9422-21ae1d17ac0b" providerId="ADAL" clId="{49C7D360-4062-4855-9458-CAF45AF5770B}" dt="2022-01-05T12:03:24.916" v="2903" actId="20577"/>
        <pc:sldMkLst>
          <pc:docMk/>
          <pc:sldMk cId="717399754" sldId="610"/>
        </pc:sldMkLst>
        <pc:spChg chg="mod">
          <ac:chgData name="Siniša Vuksan" userId="3af124f9-b8e7-46e3-9422-21ae1d17ac0b" providerId="ADAL" clId="{49C7D360-4062-4855-9458-CAF45AF5770B}" dt="2022-01-05T11:53:47.231" v="2669" actId="1076"/>
          <ac:spMkLst>
            <pc:docMk/>
            <pc:sldMk cId="717399754" sldId="610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11:48:55.446" v="2450" actId="20577"/>
          <ac:spMkLst>
            <pc:docMk/>
            <pc:sldMk cId="717399754" sldId="610"/>
            <ac:spMk id="7" creationId="{0256D9EB-C20B-45FA-9F3D-124012366C9E}"/>
          </ac:spMkLst>
        </pc:spChg>
        <pc:spChg chg="del">
          <ac:chgData name="Siniša Vuksan" userId="3af124f9-b8e7-46e3-9422-21ae1d17ac0b" providerId="ADAL" clId="{49C7D360-4062-4855-9458-CAF45AF5770B}" dt="2022-01-05T11:48:59.821" v="2451" actId="478"/>
          <ac:spMkLst>
            <pc:docMk/>
            <pc:sldMk cId="717399754" sldId="610"/>
            <ac:spMk id="8" creationId="{27B512CA-38A7-4CF0-9CC0-B3317A2F669E}"/>
          </ac:spMkLst>
        </pc:spChg>
        <pc:spChg chg="del">
          <ac:chgData name="Siniša Vuksan" userId="3af124f9-b8e7-46e3-9422-21ae1d17ac0b" providerId="ADAL" clId="{49C7D360-4062-4855-9458-CAF45AF5770B}" dt="2022-01-05T11:48:59.821" v="2451" actId="478"/>
          <ac:spMkLst>
            <pc:docMk/>
            <pc:sldMk cId="717399754" sldId="610"/>
            <ac:spMk id="9" creationId="{FAB25426-F6EA-4E07-8ED6-DBBD906F7177}"/>
          </ac:spMkLst>
        </pc:spChg>
        <pc:spChg chg="del">
          <ac:chgData name="Siniša Vuksan" userId="3af124f9-b8e7-46e3-9422-21ae1d17ac0b" providerId="ADAL" clId="{49C7D360-4062-4855-9458-CAF45AF5770B}" dt="2022-01-05T11:48:59.821" v="2451" actId="478"/>
          <ac:spMkLst>
            <pc:docMk/>
            <pc:sldMk cId="717399754" sldId="610"/>
            <ac:spMk id="10" creationId="{F4E474B3-CA78-44A5-93E5-8FA992BA1D61}"/>
          </ac:spMkLst>
        </pc:spChg>
        <pc:spChg chg="mod">
          <ac:chgData name="Siniša Vuksan" userId="3af124f9-b8e7-46e3-9422-21ae1d17ac0b" providerId="ADAL" clId="{49C7D360-4062-4855-9458-CAF45AF5770B}" dt="2022-01-05T11:55:27.385" v="2781" actId="14100"/>
          <ac:spMkLst>
            <pc:docMk/>
            <pc:sldMk cId="717399754" sldId="610"/>
            <ac:spMk id="12" creationId="{1E282D2B-B7D4-4B9A-B54F-28EDD63616BA}"/>
          </ac:spMkLst>
        </pc:spChg>
        <pc:spChg chg="add del mod">
          <ac:chgData name="Siniša Vuksan" userId="3af124f9-b8e7-46e3-9422-21ae1d17ac0b" providerId="ADAL" clId="{49C7D360-4062-4855-9458-CAF45AF5770B}" dt="2022-01-05T11:53:35.964" v="2666" actId="478"/>
          <ac:spMkLst>
            <pc:docMk/>
            <pc:sldMk cId="717399754" sldId="610"/>
            <ac:spMk id="13" creationId="{BE52BF88-43BA-416A-B396-D34A81FE6E7F}"/>
          </ac:spMkLst>
        </pc:spChg>
        <pc:spChg chg="add mod">
          <ac:chgData name="Siniša Vuksan" userId="3af124f9-b8e7-46e3-9422-21ae1d17ac0b" providerId="ADAL" clId="{49C7D360-4062-4855-9458-CAF45AF5770B}" dt="2022-01-05T11:55:55.353" v="2794" actId="1037"/>
          <ac:spMkLst>
            <pc:docMk/>
            <pc:sldMk cId="717399754" sldId="610"/>
            <ac:spMk id="14" creationId="{4EDD5A8E-3F9B-4D76-8370-DC2F3B06FF6D}"/>
          </ac:spMkLst>
        </pc:spChg>
        <pc:spChg chg="add mod">
          <ac:chgData name="Siniša Vuksan" userId="3af124f9-b8e7-46e3-9422-21ae1d17ac0b" providerId="ADAL" clId="{49C7D360-4062-4855-9458-CAF45AF5770B}" dt="2022-01-05T11:56:07.664" v="2797" actId="20577"/>
          <ac:spMkLst>
            <pc:docMk/>
            <pc:sldMk cId="717399754" sldId="610"/>
            <ac:spMk id="15" creationId="{12609E11-6B0E-499D-AA53-BAAD0DDBDE02}"/>
          </ac:spMkLst>
        </pc:spChg>
        <pc:spChg chg="add mod">
          <ac:chgData name="Siniša Vuksan" userId="3af124f9-b8e7-46e3-9422-21ae1d17ac0b" providerId="ADAL" clId="{49C7D360-4062-4855-9458-CAF45AF5770B}" dt="2022-01-05T11:56:19.149" v="2800" actId="1076"/>
          <ac:spMkLst>
            <pc:docMk/>
            <pc:sldMk cId="717399754" sldId="610"/>
            <ac:spMk id="16" creationId="{2845267B-3B1C-4926-BC7F-29C308FD8CEE}"/>
          </ac:spMkLst>
        </pc:spChg>
        <pc:spChg chg="add mod">
          <ac:chgData name="Siniša Vuksan" userId="3af124f9-b8e7-46e3-9422-21ae1d17ac0b" providerId="ADAL" clId="{49C7D360-4062-4855-9458-CAF45AF5770B}" dt="2022-01-05T11:56:30.107" v="2806" actId="1036"/>
          <ac:spMkLst>
            <pc:docMk/>
            <pc:sldMk cId="717399754" sldId="610"/>
            <ac:spMk id="17" creationId="{FFC894DB-24E7-4463-80C3-1B640865AD47}"/>
          </ac:spMkLst>
        </pc:spChg>
        <pc:spChg chg="add mod">
          <ac:chgData name="Siniša Vuksan" userId="3af124f9-b8e7-46e3-9422-21ae1d17ac0b" providerId="ADAL" clId="{49C7D360-4062-4855-9458-CAF45AF5770B}" dt="2022-01-05T11:56:42.244" v="2809" actId="1076"/>
          <ac:spMkLst>
            <pc:docMk/>
            <pc:sldMk cId="717399754" sldId="610"/>
            <ac:spMk id="18" creationId="{E85F89CC-459D-4CB8-95B2-F4CFC7C67747}"/>
          </ac:spMkLst>
        </pc:spChg>
        <pc:spChg chg="add mod">
          <ac:chgData name="Siniša Vuksan" userId="3af124f9-b8e7-46e3-9422-21ae1d17ac0b" providerId="ADAL" clId="{49C7D360-4062-4855-9458-CAF45AF5770B}" dt="2022-01-05T11:56:51.137" v="2812" actId="1076"/>
          <ac:spMkLst>
            <pc:docMk/>
            <pc:sldMk cId="717399754" sldId="610"/>
            <ac:spMk id="19" creationId="{49597269-BCF4-46AB-97FD-6D4633F08F68}"/>
          </ac:spMkLst>
        </pc:spChg>
        <pc:spChg chg="add mod">
          <ac:chgData name="Siniša Vuksan" userId="3af124f9-b8e7-46e3-9422-21ae1d17ac0b" providerId="ADAL" clId="{49C7D360-4062-4855-9458-CAF45AF5770B}" dt="2022-01-05T11:56:59.881" v="2815" actId="1076"/>
          <ac:spMkLst>
            <pc:docMk/>
            <pc:sldMk cId="717399754" sldId="610"/>
            <ac:spMk id="20" creationId="{0946B359-878C-4729-9B51-70AA1445589A}"/>
          </ac:spMkLst>
        </pc:spChg>
        <pc:spChg chg="add mod">
          <ac:chgData name="Siniša Vuksan" userId="3af124f9-b8e7-46e3-9422-21ae1d17ac0b" providerId="ADAL" clId="{49C7D360-4062-4855-9458-CAF45AF5770B}" dt="2022-01-05T12:03:24.916" v="2903" actId="20577"/>
          <ac:spMkLst>
            <pc:docMk/>
            <pc:sldMk cId="717399754" sldId="610"/>
            <ac:spMk id="21" creationId="{A1ADB3E1-EBFC-461D-B27B-650C59BE9187}"/>
          </ac:spMkLst>
        </pc:spChg>
        <pc:picChg chg="mod">
          <ac:chgData name="Siniša Vuksan" userId="3af124f9-b8e7-46e3-9422-21ae1d17ac0b" providerId="ADAL" clId="{49C7D360-4062-4855-9458-CAF45AF5770B}" dt="2022-01-05T11:53:38.410" v="2667" actId="1076"/>
          <ac:picMkLst>
            <pc:docMk/>
            <pc:sldMk cId="717399754" sldId="610"/>
            <ac:picMk id="2" creationId="{79AB126F-5218-4223-8FB3-6BD5D18FF2B3}"/>
          </ac:picMkLst>
        </pc:picChg>
        <pc:picChg chg="mod">
          <ac:chgData name="Siniša Vuksan" userId="3af124f9-b8e7-46e3-9422-21ae1d17ac0b" providerId="ADAL" clId="{49C7D360-4062-4855-9458-CAF45AF5770B}" dt="2022-01-05T11:49:29.841" v="2454" actId="14826"/>
          <ac:picMkLst>
            <pc:docMk/>
            <pc:sldMk cId="717399754" sldId="610"/>
            <ac:picMk id="4" creationId="{1B2619D9-4F98-4A11-8FFE-57C7EB1F529A}"/>
          </ac:picMkLst>
        </pc:picChg>
        <pc:picChg chg="mod">
          <ac:chgData name="Siniša Vuksan" userId="3af124f9-b8e7-46e3-9422-21ae1d17ac0b" providerId="ADAL" clId="{49C7D360-4062-4855-9458-CAF45AF5770B}" dt="2022-01-05T11:53:41.137" v="2668" actId="1076"/>
          <ac:picMkLst>
            <pc:docMk/>
            <pc:sldMk cId="717399754" sldId="610"/>
            <ac:picMk id="11" creationId="{64F999AA-81C2-4B18-8410-01ECF608E069}"/>
          </ac:picMkLst>
        </pc:picChg>
      </pc:sldChg>
      <pc:sldChg chg="delSp modSp add mod ord delAnim modAnim">
        <pc:chgData name="Siniša Vuksan" userId="3af124f9-b8e7-46e3-9422-21ae1d17ac0b" providerId="ADAL" clId="{49C7D360-4062-4855-9458-CAF45AF5770B}" dt="2022-01-05T12:08:30.027" v="3041" actId="20577"/>
        <pc:sldMkLst>
          <pc:docMk/>
          <pc:sldMk cId="2739414956" sldId="611"/>
        </pc:sldMkLst>
        <pc:spChg chg="del">
          <ac:chgData name="Siniša Vuksan" userId="3af124f9-b8e7-46e3-9422-21ae1d17ac0b" providerId="ADAL" clId="{49C7D360-4062-4855-9458-CAF45AF5770B}" dt="2022-01-05T12:06:31.226" v="2907" actId="478"/>
          <ac:spMkLst>
            <pc:docMk/>
            <pc:sldMk cId="2739414956" sldId="611"/>
            <ac:spMk id="5" creationId="{B4F48266-6871-44F7-95F8-299E3E608ECE}"/>
          </ac:spMkLst>
        </pc:spChg>
        <pc:spChg chg="mod">
          <ac:chgData name="Siniša Vuksan" userId="3af124f9-b8e7-46e3-9422-21ae1d17ac0b" providerId="ADAL" clId="{49C7D360-4062-4855-9458-CAF45AF5770B}" dt="2022-01-05T12:08:30.027" v="3041" actId="20577"/>
          <ac:spMkLst>
            <pc:docMk/>
            <pc:sldMk cId="2739414956" sldId="611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7" creationId="{E4B985F1-36FD-4E7C-961A-BB6ED32976E8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8" creationId="{0089E674-24D6-4758-9541-CA3D53328069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9" creationId="{97318E50-E09F-405E-8914-CD89BC77FA52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10" creationId="{A7C86D92-146A-437B-9531-1178A79669E2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11" creationId="{83B9E06F-DD0B-46FE-97FF-EFD72ABBF932}"/>
          </ac:spMkLst>
        </pc:spChg>
        <pc:picChg chg="mod">
          <ac:chgData name="Siniša Vuksan" userId="3af124f9-b8e7-46e3-9422-21ae1d17ac0b" providerId="ADAL" clId="{49C7D360-4062-4855-9458-CAF45AF5770B}" dt="2022-01-05T12:06:52.382" v="2911" actId="1076"/>
          <ac:picMkLst>
            <pc:docMk/>
            <pc:sldMk cId="2739414956" sldId="611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2:06:23.654" v="2905" actId="14826"/>
          <ac:picMkLst>
            <pc:docMk/>
            <pc:sldMk cId="2739414956" sldId="611"/>
            <ac:picMk id="4" creationId="{1B2619D9-4F98-4A11-8FFE-57C7EB1F529A}"/>
          </ac:picMkLst>
        </pc:picChg>
      </pc:sldChg>
      <pc:sldChg chg="add del ord">
        <pc:chgData name="Siniša Vuksan" userId="3af124f9-b8e7-46e3-9422-21ae1d17ac0b" providerId="ADAL" clId="{49C7D360-4062-4855-9458-CAF45AF5770B}" dt="2022-01-05T12:25:49.605" v="4143" actId="47"/>
        <pc:sldMkLst>
          <pc:docMk/>
          <pc:sldMk cId="1569297764" sldId="612"/>
        </pc:sldMkLst>
      </pc:sldChg>
      <pc:sldChg chg="delSp modSp add mod delAnim">
        <pc:chgData name="Siniša Vuksan" userId="3af124f9-b8e7-46e3-9422-21ae1d17ac0b" providerId="ADAL" clId="{49C7D360-4062-4855-9458-CAF45AF5770B}" dt="2022-01-05T12:17:59.807" v="3835" actId="14100"/>
        <pc:sldMkLst>
          <pc:docMk/>
          <pc:sldMk cId="1346874963" sldId="613"/>
        </pc:sldMkLst>
        <pc:spChg chg="del">
          <ac:chgData name="Siniša Vuksan" userId="3af124f9-b8e7-46e3-9422-21ae1d17ac0b" providerId="ADAL" clId="{49C7D360-4062-4855-9458-CAF45AF5770B}" dt="2022-01-05T12:17:55.278" v="3833" actId="478"/>
          <ac:spMkLst>
            <pc:docMk/>
            <pc:sldMk cId="1346874963" sldId="613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12:17:59.807" v="3835" actId="14100"/>
          <ac:picMkLst>
            <pc:docMk/>
            <pc:sldMk cId="1346874963" sldId="613"/>
            <ac:picMk id="2" creationId="{B69E1C10-ACFD-49C4-B019-6B92ED78F85E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12:24:28.676" v="4136"/>
        <pc:sldMkLst>
          <pc:docMk/>
          <pc:sldMk cId="1945623857" sldId="614"/>
        </pc:sldMkLst>
        <pc:spChg chg="mod">
          <ac:chgData name="Siniša Vuksan" userId="3af124f9-b8e7-46e3-9422-21ae1d17ac0b" providerId="ADAL" clId="{49C7D360-4062-4855-9458-CAF45AF5770B}" dt="2022-01-05T12:21:28.965" v="3986" actId="20577"/>
          <ac:spMkLst>
            <pc:docMk/>
            <pc:sldMk cId="1945623857" sldId="614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12:19:45.460" v="3837" actId="478"/>
          <ac:spMkLst>
            <pc:docMk/>
            <pc:sldMk cId="1945623857" sldId="614"/>
            <ac:spMk id="8" creationId="{522F3C24-6FB9-4D03-BBDB-7E1B9B1E0BDC}"/>
          </ac:spMkLst>
        </pc:spChg>
        <pc:spChg chg="add mod">
          <ac:chgData name="Siniša Vuksan" userId="3af124f9-b8e7-46e3-9422-21ae1d17ac0b" providerId="ADAL" clId="{49C7D360-4062-4855-9458-CAF45AF5770B}" dt="2022-01-05T12:24:26.723" v="4134" actId="1035"/>
          <ac:spMkLst>
            <pc:docMk/>
            <pc:sldMk cId="1945623857" sldId="614"/>
            <ac:spMk id="9" creationId="{590FBF8C-2CF6-4925-83B5-57FE4E46485B}"/>
          </ac:spMkLst>
        </pc:spChg>
        <pc:picChg chg="mod">
          <ac:chgData name="Siniša Vuksan" userId="3af124f9-b8e7-46e3-9422-21ae1d17ac0b" providerId="ADAL" clId="{49C7D360-4062-4855-9458-CAF45AF5770B}" dt="2022-01-05T12:20:41.820" v="3850" actId="1076"/>
          <ac:picMkLst>
            <pc:docMk/>
            <pc:sldMk cId="1945623857" sldId="614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49C7D360-4062-4855-9458-CAF45AF5770B}" dt="2022-01-05T12:23:27.057" v="4004" actId="1038"/>
          <ac:picMkLst>
            <pc:docMk/>
            <pc:sldMk cId="1945623857" sldId="614"/>
            <ac:picMk id="5" creationId="{7C1685A5-4E04-40CA-8590-EFA133D54D16}"/>
          </ac:picMkLst>
        </pc:picChg>
      </pc:sldChg>
      <pc:sldChg chg="delSp modSp add mod delAnim modAnim">
        <pc:chgData name="Siniša Vuksan" userId="3af124f9-b8e7-46e3-9422-21ae1d17ac0b" providerId="ADAL" clId="{49C7D360-4062-4855-9458-CAF45AF5770B}" dt="2022-01-05T12:30:39.335" v="4412" actId="14100"/>
        <pc:sldMkLst>
          <pc:docMk/>
          <pc:sldMk cId="3484856688" sldId="615"/>
        </pc:sldMkLst>
        <pc:spChg chg="del">
          <ac:chgData name="Siniša Vuksan" userId="3af124f9-b8e7-46e3-9422-21ae1d17ac0b" providerId="ADAL" clId="{49C7D360-4062-4855-9458-CAF45AF5770B}" dt="2022-01-05T12:30:34.911" v="4411" actId="478"/>
          <ac:spMkLst>
            <pc:docMk/>
            <pc:sldMk cId="3484856688" sldId="615"/>
            <ac:spMk id="5" creationId="{B4F48266-6871-44F7-95F8-299E3E608ECE}"/>
          </ac:spMkLst>
        </pc:spChg>
        <pc:spChg chg="mod">
          <ac:chgData name="Siniša Vuksan" userId="3af124f9-b8e7-46e3-9422-21ae1d17ac0b" providerId="ADAL" clId="{49C7D360-4062-4855-9458-CAF45AF5770B}" dt="2022-01-05T12:30:39.335" v="4412" actId="14100"/>
          <ac:spMkLst>
            <pc:docMk/>
            <pc:sldMk cId="3484856688" sldId="615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7" creationId="{E4B985F1-36FD-4E7C-961A-BB6ED32976E8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8" creationId="{0089E674-24D6-4758-9541-CA3D53328069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9" creationId="{97318E50-E09F-405E-8914-CD89BC77FA52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10" creationId="{A7C86D92-146A-437B-9531-1178A79669E2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11" creationId="{83B9E06F-DD0B-46FE-97FF-EFD72ABBF932}"/>
          </ac:spMkLst>
        </pc:spChg>
        <pc:picChg chg="mod">
          <ac:chgData name="Siniša Vuksan" userId="3af124f9-b8e7-46e3-9422-21ae1d17ac0b" providerId="ADAL" clId="{49C7D360-4062-4855-9458-CAF45AF5770B}" dt="2022-01-05T12:28:57.027" v="4303" actId="1076"/>
          <ac:picMkLst>
            <pc:docMk/>
            <pc:sldMk cId="3484856688" sldId="615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2:25:47.011" v="4142" actId="14826"/>
          <ac:picMkLst>
            <pc:docMk/>
            <pc:sldMk cId="3484856688" sldId="615"/>
            <ac:picMk id="4" creationId="{1B2619D9-4F98-4A11-8FFE-57C7EB1F529A}"/>
          </ac:picMkLst>
        </pc:picChg>
      </pc:sldChg>
      <pc:sldChg chg="delSp modSp add mod delAnim modAnim">
        <pc:chgData name="Siniša Vuksan" userId="3af124f9-b8e7-46e3-9422-21ae1d17ac0b" providerId="ADAL" clId="{49C7D360-4062-4855-9458-CAF45AF5770B}" dt="2022-01-05T12:33:23.971" v="4417"/>
        <pc:sldMkLst>
          <pc:docMk/>
          <pc:sldMk cId="499526314" sldId="616"/>
        </pc:sldMkLst>
        <pc:spChg chg="mod">
          <ac:chgData name="Siniša Vuksan" userId="3af124f9-b8e7-46e3-9422-21ae1d17ac0b" providerId="ADAL" clId="{49C7D360-4062-4855-9458-CAF45AF5770B}" dt="2022-01-05T12:28:04.436" v="4298" actId="14100"/>
          <ac:spMkLst>
            <pc:docMk/>
            <pc:sldMk cId="499526314" sldId="616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12:26:57.057" v="4162" actId="20577"/>
          <ac:spMkLst>
            <pc:docMk/>
            <pc:sldMk cId="499526314" sldId="616"/>
            <ac:spMk id="7" creationId="{BD27CF50-1D5A-4213-9C4D-0ED4E94F5CE1}"/>
          </ac:spMkLst>
        </pc:spChg>
        <pc:picChg chg="del">
          <ac:chgData name="Siniša Vuksan" userId="3af124f9-b8e7-46e3-9422-21ae1d17ac0b" providerId="ADAL" clId="{49C7D360-4062-4855-9458-CAF45AF5770B}" dt="2022-01-05T12:24:57.261" v="4140" actId="478"/>
          <ac:picMkLst>
            <pc:docMk/>
            <pc:sldMk cId="499526314" sldId="616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2:25:38.889" v="4141" actId="14826"/>
          <ac:picMkLst>
            <pc:docMk/>
            <pc:sldMk cId="499526314" sldId="616"/>
            <ac:picMk id="4" creationId="{1B2619D9-4F98-4A11-8FFE-57C7EB1F529A}"/>
          </ac:picMkLst>
        </pc:picChg>
        <pc:picChg chg="mod">
          <ac:chgData name="Siniša Vuksan" userId="3af124f9-b8e7-46e3-9422-21ae1d17ac0b" providerId="ADAL" clId="{49C7D360-4062-4855-9458-CAF45AF5770B}" dt="2022-01-05T12:27:42.200" v="4263" actId="14100"/>
          <ac:picMkLst>
            <pc:docMk/>
            <pc:sldMk cId="499526314" sldId="616"/>
            <ac:picMk id="16" creationId="{6FFE24D0-388A-4689-99F2-3E56360F9F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6FCF-3BA7-4B9E-B149-E46969B18D67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0652-CE16-4532-AD0D-DF5ADB502D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728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6230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8991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9059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4675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0572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e35f4b1d-5ce0-46b3-8b79-6b1d05431c65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ad6bdda6-8715-4891-97c7-fc25b9bcab20/" TargetMode="External"/><Relationship Id="rId5" Type="http://schemas.openxmlformats.org/officeDocument/2006/relationships/hyperlink" Target="https://www.bookwidgets.com/play/ACACFAY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121669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5;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Tick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tock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19252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7; </a:t>
            </a:r>
            <a:r>
              <a:rPr lang="hr-HR" sz="4400" i="1">
                <a:ea typeface="Cambria" panose="02040503050406030204" pitchFamily="18" charset="0"/>
                <a:cs typeface="+mj-cs"/>
              </a:rPr>
              <a:t/>
            </a:r>
            <a:br>
              <a:rPr lang="hr-HR" sz="4400" i="1">
                <a:ea typeface="Cambria" panose="02040503050406030204" pitchFamily="18" charset="0"/>
                <a:cs typeface="+mj-cs"/>
              </a:rPr>
            </a:br>
            <a:r>
              <a:rPr lang="hr-HR" sz="4400">
                <a:ea typeface="Cambria" panose="02040503050406030204" pitchFamily="18" charset="0"/>
                <a:cs typeface="+mj-cs"/>
              </a:rPr>
              <a:t>Time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zervirano mjesto sadržaja 2">
            <a:extLst>
              <a:ext uri="{FF2B5EF4-FFF2-40B4-BE49-F238E27FC236}">
                <a16:creationId xmlns="" xmlns:a16="http://schemas.microsoft.com/office/drawing/2014/main" id="{F58D0F7B-64E7-4310-8352-4092F1C232BD}"/>
              </a:ext>
            </a:extLst>
          </p:cNvPr>
          <p:cNvSpPr txBox="1">
            <a:spLocks/>
          </p:cNvSpPr>
          <p:nvPr/>
        </p:nvSpPr>
        <p:spPr>
          <a:xfrm>
            <a:off x="0" y="-15501"/>
            <a:ext cx="4839054" cy="7144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help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mobile </a:t>
            </a:r>
            <a:r>
              <a:rPr lang="hr-HR" sz="2000" b="1" dirty="0" err="1"/>
              <a:t>phone</a:t>
            </a:r>
            <a:r>
              <a:rPr lang="hr-HR" sz="2000" b="1" dirty="0"/>
              <a:t> </a:t>
            </a:r>
            <a:r>
              <a:rPr lang="hr-HR" sz="2000" b="1" dirty="0" err="1"/>
              <a:t>find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current</a:t>
            </a:r>
            <a:r>
              <a:rPr lang="hr-HR" sz="2000" b="1" dirty="0"/>
              <a:t> time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following</a:t>
            </a:r>
            <a:r>
              <a:rPr lang="hr-HR" sz="2000" b="1" dirty="0"/>
              <a:t> </a:t>
            </a:r>
            <a:r>
              <a:rPr lang="hr-HR" sz="2000" b="1" dirty="0" err="1"/>
              <a:t>cities</a:t>
            </a:r>
            <a:r>
              <a:rPr lang="hr-HR" sz="2000" b="1" dirty="0"/>
              <a:t>: Zadar, Kolkata, </a:t>
            </a:r>
            <a:r>
              <a:rPr lang="hr-HR" sz="2000" b="1" dirty="0" err="1"/>
              <a:t>Johannesburg</a:t>
            </a:r>
            <a:r>
              <a:rPr lang="hr-HR" sz="2000" b="1" dirty="0"/>
              <a:t>, </a:t>
            </a:r>
            <a:r>
              <a:rPr lang="hr-HR" sz="2000" b="1" dirty="0" err="1"/>
              <a:t>Moscow</a:t>
            </a:r>
            <a:r>
              <a:rPr lang="hr-HR" sz="2000" b="1" dirty="0"/>
              <a:t>, Perth, Tokyo, Phoenix. </a:t>
            </a:r>
            <a:endParaRPr lang="hr-HR" sz="2000" i="1" dirty="0"/>
          </a:p>
          <a:p>
            <a:pPr marL="0" indent="0">
              <a:buNone/>
            </a:pPr>
            <a:r>
              <a:rPr lang="hr-HR" sz="2000" b="1" dirty="0" err="1"/>
              <a:t>Using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Internet </a:t>
            </a:r>
            <a:r>
              <a:rPr lang="hr-HR" sz="2000" b="1" dirty="0" err="1"/>
              <a:t>find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names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time </a:t>
            </a:r>
            <a:r>
              <a:rPr lang="hr-HR" sz="2000" b="1" dirty="0" err="1"/>
              <a:t>zones</a:t>
            </a:r>
            <a:r>
              <a:rPr lang="hr-HR" sz="2000" b="1" dirty="0"/>
              <a:t>. </a:t>
            </a: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Svjetsko vrijeme je međunarodnim dogovorom prihvaćeno računanje vremena; danas je najrašireniji naziv koordinirano svjetsko vrijeme (prema engl. </a:t>
            </a:r>
            <a:r>
              <a:rPr lang="hr-HR" sz="2000" i="1" dirty="0" err="1"/>
              <a:t>Universal</a:t>
            </a:r>
            <a:r>
              <a:rPr lang="hr-HR" sz="2000" i="1" dirty="0"/>
              <a:t> Time </a:t>
            </a:r>
            <a:r>
              <a:rPr lang="hr-HR" sz="2000" i="1" dirty="0" err="1"/>
              <a:t>Coordinated</a:t>
            </a:r>
            <a:r>
              <a:rPr lang="hr-HR" sz="2000" i="1" dirty="0"/>
              <a:t> – UTC). To je srednje mjesno vrijeme prolaska Sunca kroz nulti meridijan u Greenwichu (Engleska), a vrijedi za cijelu Zemlju s tim da je naš planet podijeljen na vremenske zone, svaka po 15 </a:t>
            </a:r>
            <a:r>
              <a:rPr lang="hr-HR" sz="2000" i="1" dirty="0" err="1"/>
              <a:t>geogr</a:t>
            </a:r>
            <a:r>
              <a:rPr lang="hr-HR" sz="2000" i="1" dirty="0"/>
              <a:t>. stupnjeva, koje se računaju od nultoga meridijana na istok i zapad. Hrvatska se nalazi u srednjoeuropskoj vremenskoj zoni koja se od UTC-a razlikuje za 1 sat pa tako npr. u nas 14 sati odgovara 13 sati po UTC-u, za istočnoeuropsko vrijeme treba UTC vremenu dodati dva sata itd. Prijašnjih godina se kao svjetsko vrijeme računalo tzv. srednje </a:t>
            </a:r>
            <a:r>
              <a:rPr lang="hr-HR" sz="2000" i="1" dirty="0" err="1"/>
              <a:t>griničko</a:t>
            </a:r>
            <a:r>
              <a:rPr lang="hr-HR" sz="2000" i="1" dirty="0"/>
              <a:t> vrijeme (Greenwich </a:t>
            </a:r>
            <a:r>
              <a:rPr lang="hr-HR" sz="2000" i="1" dirty="0" err="1"/>
              <a:t>Mean</a:t>
            </a:r>
            <a:r>
              <a:rPr lang="hr-HR" sz="2000" i="1" dirty="0"/>
              <a:t> Time). Zbog praktičnih razloga uvedeno je i ljetno računanje vremena u kojem se na koordinirano svjetsko vrijeme dodaju dva sata pa je onda kada je u nas podne po UTC-u 10 sati.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1E44272B-FD29-468B-BDAF-9E2617D04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838123" cy="6857999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43D2F9BC-6FD4-42DE-967C-AE4567A1CC39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 smtClean="0"/>
              <a:t>, </a:t>
            </a:r>
            <a:r>
              <a:rPr lang="hr-HR" sz="2000" b="1" dirty="0" err="1" smtClean="0"/>
              <a:t>page</a:t>
            </a:r>
            <a:r>
              <a:rPr lang="hr-HR" sz="2000" b="1" dirty="0" smtClean="0"/>
              <a:t> </a:t>
            </a:r>
            <a:r>
              <a:rPr lang="hr-HR" sz="2000" b="1" dirty="0"/>
              <a:t>80.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3E9A7EDC-7833-4392-932A-B57D4D58E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83884" y="1373027"/>
            <a:ext cx="6733630" cy="521810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73EB294C-3FBC-41F9-9869-BCAEE40BCEE1}"/>
              </a:ext>
            </a:extLst>
          </p:cNvPr>
          <p:cNvSpPr txBox="1">
            <a:spLocks/>
          </p:cNvSpPr>
          <p:nvPr/>
        </p:nvSpPr>
        <p:spPr>
          <a:xfrm>
            <a:off x="4826146" y="390179"/>
            <a:ext cx="7353876" cy="7514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00756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7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781" y="-19062"/>
            <a:ext cx="4849211" cy="6877061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59992" y="16730"/>
            <a:ext cx="6684803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1769" y="33460"/>
            <a:ext cx="9164379" cy="68245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0C9D6C4B-ED1B-48B1-8DA9-D424310E40A0}"/>
              </a:ext>
            </a:extLst>
          </p:cNvPr>
          <p:cNvSpPr txBox="1">
            <a:spLocks/>
          </p:cNvSpPr>
          <p:nvPr/>
        </p:nvSpPr>
        <p:spPr>
          <a:xfrm>
            <a:off x="514350" y="1657350"/>
            <a:ext cx="4162425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How do </a:t>
            </a:r>
            <a:r>
              <a:rPr lang="hr-HR" sz="2000" i="1" dirty="0" err="1">
                <a:solidFill>
                  <a:srgbClr val="FF0000"/>
                </a:solidFill>
              </a:rPr>
              <a:t>we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measure</a:t>
            </a:r>
            <a:r>
              <a:rPr lang="hr-HR" sz="2000" i="1" dirty="0">
                <a:solidFill>
                  <a:srgbClr val="FF0000"/>
                </a:solidFill>
              </a:rPr>
              <a:t> time?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D0223693-F4F6-4368-BABD-863ADB0F9D46}"/>
              </a:ext>
            </a:extLst>
          </p:cNvPr>
          <p:cNvSpPr txBox="1">
            <a:spLocks/>
          </p:cNvSpPr>
          <p:nvPr/>
        </p:nvSpPr>
        <p:spPr>
          <a:xfrm>
            <a:off x="5136205" y="170783"/>
            <a:ext cx="4162425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What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is</a:t>
            </a:r>
            <a:r>
              <a:rPr lang="hr-HR" sz="2000" i="1" dirty="0">
                <a:solidFill>
                  <a:srgbClr val="FF0000"/>
                </a:solidFill>
              </a:rPr>
              <a:t> time?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1CCF3398-E26C-4950-ABE1-2482EEBAF700}"/>
              </a:ext>
            </a:extLst>
          </p:cNvPr>
          <p:cNvSpPr txBox="1">
            <a:spLocks/>
          </p:cNvSpPr>
          <p:nvPr/>
        </p:nvSpPr>
        <p:spPr>
          <a:xfrm>
            <a:off x="5069208" y="3525902"/>
            <a:ext cx="4162425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Time </a:t>
            </a:r>
            <a:r>
              <a:rPr lang="hr-HR" sz="2000" i="1" dirty="0" err="1">
                <a:solidFill>
                  <a:srgbClr val="FF0000"/>
                </a:solidFill>
              </a:rPr>
              <a:t>passes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by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560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782" y="-20733"/>
            <a:ext cx="4848043" cy="68787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49977" y="1415320"/>
            <a:ext cx="5851450" cy="358921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62679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782" y="-20733"/>
            <a:ext cx="4848043" cy="68787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92223" y="726195"/>
            <a:ext cx="5028127" cy="58016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C2DC2DE6-7B0A-432B-B095-1B5D64FB3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44573" y="1924819"/>
            <a:ext cx="5779563" cy="8368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319EFBFC-3663-46AF-AD05-6FDA41D873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8275" y="3381375"/>
            <a:ext cx="5467350" cy="320909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14744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48043" cy="68787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4550" y="221510"/>
            <a:ext cx="5851450" cy="34050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238874" y="221510"/>
            <a:ext cx="5953125" cy="665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6F34D27D-95D0-485B-A6A1-ED971DA7A45D}"/>
              </a:ext>
            </a:extLst>
          </p:cNvPr>
          <p:cNvSpPr txBox="1">
            <a:spLocks/>
          </p:cNvSpPr>
          <p:nvPr/>
        </p:nvSpPr>
        <p:spPr>
          <a:xfrm>
            <a:off x="4966324" y="4893297"/>
            <a:ext cx="7225676" cy="89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r>
              <a:rPr lang="hr-HR" sz="2000" i="1" dirty="0" smtClean="0">
                <a:hlinkClick r:id="rId5"/>
              </a:rPr>
              <a:t>https</a:t>
            </a:r>
            <a:r>
              <a:rPr lang="hr-HR" sz="2000" i="1" dirty="0">
                <a:hlinkClick r:id="rId5"/>
              </a:rPr>
              <a:t>://www.bookwidgets.com/play/ACACFAY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7" name="Picture 2" descr="Vidi izvornu sliku">
            <a:hlinkClick r:id="rId6"/>
            <a:extLst>
              <a:ext uri="{FF2B5EF4-FFF2-40B4-BE49-F238E27FC236}">
                <a16:creationId xmlns="" xmlns:a16="http://schemas.microsoft.com/office/drawing/2014/main" id="{DA269919-92C6-4617-A819-774E62CD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50" y="180975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E89A8630-F2F1-425E-8387-20FDBFE0C466}"/>
              </a:ext>
            </a:extLst>
          </p:cNvPr>
          <p:cNvSpPr txBox="1">
            <a:spLocks/>
          </p:cNvSpPr>
          <p:nvPr/>
        </p:nvSpPr>
        <p:spPr>
          <a:xfrm>
            <a:off x="6473649" y="1690760"/>
            <a:ext cx="5718351" cy="3850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Open the following link and then click on LEARN MORE!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1200" u="sng" dirty="0">
                <a:hlinkClick r:id="rId8"/>
              </a:rPr>
              <a:t>https://www.e-sfera.hr/dodatni-digitalni-sadrzaji/e35f4b1d-5ce0-46b3-8b79-6b1d05431c65/</a:t>
            </a:r>
            <a:endParaRPr lang="hr-HR" sz="1200" u="sng" dirty="0"/>
          </a:p>
          <a:p>
            <a:pPr marL="0" indent="0" algn="ctr">
              <a:buNone/>
            </a:pPr>
            <a:r>
              <a:rPr lang="en-US" sz="2000" b="1" u="sng" dirty="0"/>
              <a:t>A brief history of time – and its author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do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tasks</a:t>
            </a:r>
            <a:r>
              <a:rPr lang="hr-HR" sz="2000" b="1" dirty="0"/>
              <a:t> bellow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b="1" dirty="0"/>
          </a:p>
        </p:txBody>
      </p:sp>
    </p:spTree>
    <p:extLst>
      <p:ext uri="{BB962C8B-B14F-4D97-AF65-F5344CB8AC3E}">
        <p14:creationId xmlns="" xmlns:p14="http://schemas.microsoft.com/office/powerpoint/2010/main" val="1558350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4324"/>
            <a:ext cx="4837173" cy="685367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37172" y="13074"/>
            <a:ext cx="6684803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smtClean="0"/>
              <a:t>.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4337" y="13074"/>
            <a:ext cx="8476989" cy="684492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71755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36"/>
            <a:ext cx="4841475" cy="688083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6FFE24D0-388A-4689-99F2-3E56360F9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7438" y="1057275"/>
            <a:ext cx="11589828" cy="564672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08850741-9912-4250-8EAC-159D6F52FC10}"/>
              </a:ext>
            </a:extLst>
          </p:cNvPr>
          <p:cNvSpPr txBox="1">
            <a:spLocks/>
          </p:cNvSpPr>
          <p:nvPr/>
        </p:nvSpPr>
        <p:spPr>
          <a:xfrm>
            <a:off x="9105899" y="2619375"/>
            <a:ext cx="2828925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cycles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4E5F8578-8156-44B1-B1F2-1D1FF822E231}"/>
              </a:ext>
            </a:extLst>
          </p:cNvPr>
          <p:cNvSpPr txBox="1">
            <a:spLocks/>
          </p:cNvSpPr>
          <p:nvPr/>
        </p:nvSpPr>
        <p:spPr>
          <a:xfrm>
            <a:off x="4900612" y="3027787"/>
            <a:ext cx="2828925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calendars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D4FE889F-5270-42C5-9FCD-BE73EA650084}"/>
              </a:ext>
            </a:extLst>
          </p:cNvPr>
          <p:cNvSpPr txBox="1">
            <a:spLocks/>
          </p:cNvSpPr>
          <p:nvPr/>
        </p:nvSpPr>
        <p:spPr>
          <a:xfrm>
            <a:off x="7033759" y="3442484"/>
            <a:ext cx="2828925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sundial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C77A8A56-AF42-4C3C-8E65-2EB42BD2F23D}"/>
              </a:ext>
            </a:extLst>
          </p:cNvPr>
          <p:cNvSpPr txBox="1">
            <a:spLocks/>
          </p:cNvSpPr>
          <p:nvPr/>
        </p:nvSpPr>
        <p:spPr>
          <a:xfrm>
            <a:off x="4391025" y="4254137"/>
            <a:ext cx="2143125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mechanical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3086218F-01B0-44F7-8FD1-81C56E123807}"/>
              </a:ext>
            </a:extLst>
          </p:cNvPr>
          <p:cNvSpPr txBox="1">
            <a:spLocks/>
          </p:cNvSpPr>
          <p:nvPr/>
        </p:nvSpPr>
        <p:spPr>
          <a:xfrm>
            <a:off x="9010650" y="4254137"/>
            <a:ext cx="2238375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digital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A79E768E-E858-4426-BFB5-D5490C212A6F}"/>
              </a:ext>
            </a:extLst>
          </p:cNvPr>
          <p:cNvSpPr txBox="1">
            <a:spLocks/>
          </p:cNvSpPr>
          <p:nvPr/>
        </p:nvSpPr>
        <p:spPr>
          <a:xfrm>
            <a:off x="7729538" y="4663308"/>
            <a:ext cx="2319338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adjust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5D572126-32B8-43C7-AB45-10FB431F13DC}"/>
              </a:ext>
            </a:extLst>
          </p:cNvPr>
          <p:cNvSpPr txBox="1">
            <a:spLocks/>
          </p:cNvSpPr>
          <p:nvPr/>
        </p:nvSpPr>
        <p:spPr>
          <a:xfrm>
            <a:off x="7972425" y="5086577"/>
            <a:ext cx="2562225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illusion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420D0A8D-B413-4492-A30B-649A4ABD6A32}"/>
              </a:ext>
            </a:extLst>
          </p:cNvPr>
          <p:cNvSpPr txBox="1">
            <a:spLocks/>
          </p:cNvSpPr>
          <p:nvPr/>
        </p:nvSpPr>
        <p:spPr>
          <a:xfrm>
            <a:off x="5200650" y="5489196"/>
            <a:ext cx="2446164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sequence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="" xmlns:a16="http://schemas.microsoft.com/office/drawing/2014/main" id="{6159981C-9FE2-480F-A4F1-F480E9840B8A}"/>
              </a:ext>
            </a:extLst>
          </p:cNvPr>
          <p:cNvSpPr txBox="1">
            <a:spLocks/>
          </p:cNvSpPr>
          <p:nvPr/>
        </p:nvSpPr>
        <p:spPr>
          <a:xfrm>
            <a:off x="5000626" y="6310374"/>
            <a:ext cx="2228850" cy="36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passing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538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58" y="-9"/>
            <a:ext cx="4818891" cy="685205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3A82910E-6F1D-496B-96FE-A387D57C5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75653" y="971550"/>
            <a:ext cx="8633309" cy="572676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BABD408D-F914-47C4-B890-E38F53EB28BE}"/>
              </a:ext>
            </a:extLst>
          </p:cNvPr>
          <p:cNvSpPr txBox="1">
            <a:spLocks/>
          </p:cNvSpPr>
          <p:nvPr/>
        </p:nvSpPr>
        <p:spPr>
          <a:xfrm>
            <a:off x="4819649" y="-9"/>
            <a:ext cx="7372351" cy="1059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the quotes about time.</a:t>
            </a:r>
            <a:r>
              <a:rPr lang="hr-HR" sz="2000" b="1" dirty="0"/>
              <a:t> </a:t>
            </a:r>
            <a:r>
              <a:rPr lang="en-US" sz="2000" b="1" dirty="0"/>
              <a:t>What do they mean?</a:t>
            </a:r>
            <a:r>
              <a:rPr lang="hr-HR" sz="2000" b="1" dirty="0"/>
              <a:t> </a:t>
            </a:r>
            <a:r>
              <a:rPr lang="en-US" sz="2000" b="1" dirty="0"/>
              <a:t>Do you agree with them?</a:t>
            </a:r>
            <a:r>
              <a:rPr lang="hr-HR" sz="2000" i="1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18991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280</Words>
  <Application>Microsoft Office PowerPoint</Application>
  <PresentationFormat>Custom</PresentationFormat>
  <Paragraphs>31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UNIT 5;  Tick tock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</dc:title>
  <dc:subject>Engleski jezik</dc:subject>
  <dc:creator>Siniša Vuksan</dc:creator>
  <cp:lastModifiedBy>sk-sivos</cp:lastModifiedBy>
  <cp:revision>324</cp:revision>
  <dcterms:created xsi:type="dcterms:W3CDTF">2020-09-12T11:20:19Z</dcterms:created>
  <dcterms:modified xsi:type="dcterms:W3CDTF">2022-01-28T09:33:31Z</dcterms:modified>
  <cp:category>8. razred; Footsteps 4; Školska knjiga</cp:category>
</cp:coreProperties>
</file>